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Ubuntu"/>
      <p:regular r:id="rId34"/>
      <p:bold r:id="rId35"/>
      <p:italic r:id="rId36"/>
      <p:boldItalic r:id="rId37"/>
    </p:embeddedFont>
    <p:embeddedFont>
      <p:font typeface="League Spartan"/>
      <p:regular r:id="rId38"/>
      <p:bold r:id="rId39"/>
    </p:embeddedFont>
    <p:embeddedFont>
      <p:font typeface="Merriweather Black"/>
      <p:bold r:id="rId40"/>
      <p:boldItalic r:id="rId41"/>
    </p:embeddedFont>
    <p:embeddedFont>
      <p:font typeface="Khand SemiBold"/>
      <p:regular r:id="rId42"/>
      <p:bold r:id="rId43"/>
    </p:embeddedFont>
    <p:embeddedFont>
      <p:font typeface="Merriweather"/>
      <p:regular r:id="rId44"/>
      <p:bold r:id="rId45"/>
      <p:italic r:id="rId46"/>
      <p:boldItalic r:id="rId47"/>
    </p:embeddedFont>
    <p:embeddedFont>
      <p:font typeface="Barlow"/>
      <p:regular r:id="rId48"/>
      <p:bold r:id="rId49"/>
      <p:italic r:id="rId50"/>
      <p:boldItalic r:id="rId51"/>
    </p:embeddedFont>
    <p:embeddedFont>
      <p:font typeface="Barlow Light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6" roundtripDataSignature="AMtx7mjcsUwGBEwA1V9zur92N818uULk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057505B-C1DE-4ADA-A9C0-187D0FFE9401}">
  <a:tblStyle styleId="{C057505B-C1DE-4ADA-A9C0-187D0FFE94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Black-bold.fntdata"/><Relationship Id="rId42" Type="http://schemas.openxmlformats.org/officeDocument/2006/relationships/font" Target="fonts/KhandSemiBold-regular.fntdata"/><Relationship Id="rId41" Type="http://schemas.openxmlformats.org/officeDocument/2006/relationships/font" Target="fonts/MerriweatherBlack-boldItalic.fntdata"/><Relationship Id="rId44" Type="http://schemas.openxmlformats.org/officeDocument/2006/relationships/font" Target="fonts/Merriweather-regular.fntdata"/><Relationship Id="rId43" Type="http://schemas.openxmlformats.org/officeDocument/2006/relationships/font" Target="fonts/KhandSemiBold-bold.fntdata"/><Relationship Id="rId46" Type="http://schemas.openxmlformats.org/officeDocument/2006/relationships/font" Target="fonts/Merriweather-italic.fntdata"/><Relationship Id="rId45" Type="http://schemas.openxmlformats.org/officeDocument/2006/relationships/font" Target="fonts/Merriweather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Barlow-regular.fntdata"/><Relationship Id="rId47" Type="http://schemas.openxmlformats.org/officeDocument/2006/relationships/font" Target="fonts/Merriweather-boldItalic.fntdata"/><Relationship Id="rId49" Type="http://schemas.openxmlformats.org/officeDocument/2006/relationships/font" Target="fonts/Barlow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font" Target="fonts/Ubuntu-bold.fntdata"/><Relationship Id="rId34" Type="http://schemas.openxmlformats.org/officeDocument/2006/relationships/font" Target="fonts/Ubuntu-regular.fntdata"/><Relationship Id="rId37" Type="http://schemas.openxmlformats.org/officeDocument/2006/relationships/font" Target="fonts/Ubuntu-boldItalic.fntdata"/><Relationship Id="rId36" Type="http://schemas.openxmlformats.org/officeDocument/2006/relationships/font" Target="fonts/Ubuntu-italic.fntdata"/><Relationship Id="rId39" Type="http://schemas.openxmlformats.org/officeDocument/2006/relationships/font" Target="fonts/LeagueSpartan-bold.fntdata"/><Relationship Id="rId38" Type="http://schemas.openxmlformats.org/officeDocument/2006/relationships/font" Target="fonts/LeagueSpartan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Barlow-boldItalic.fntdata"/><Relationship Id="rId50" Type="http://schemas.openxmlformats.org/officeDocument/2006/relationships/font" Target="fonts/Barlow-italic.fntdata"/><Relationship Id="rId53" Type="http://schemas.openxmlformats.org/officeDocument/2006/relationships/font" Target="fonts/BarlowLight-bold.fntdata"/><Relationship Id="rId52" Type="http://schemas.openxmlformats.org/officeDocument/2006/relationships/font" Target="fonts/BarlowLight-regular.fntdata"/><Relationship Id="rId11" Type="http://schemas.openxmlformats.org/officeDocument/2006/relationships/slide" Target="slides/slide5.xml"/><Relationship Id="rId55" Type="http://schemas.openxmlformats.org/officeDocument/2006/relationships/font" Target="fonts/BarlowLight-boldItalic.fntdata"/><Relationship Id="rId10" Type="http://schemas.openxmlformats.org/officeDocument/2006/relationships/slide" Target="slides/slide4.xml"/><Relationship Id="rId54" Type="http://schemas.openxmlformats.org/officeDocument/2006/relationships/font" Target="fonts/BarlowLight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customschemas.google.com/relationships/presentationmetadata" Target="meta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2" name="Google Shape;54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" name="Google Shape;54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9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14.png"/><Relationship Id="rId8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4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9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11.png"/><Relationship Id="rId7" Type="http://schemas.openxmlformats.org/officeDocument/2006/relationships/image" Target="../media/image4.png"/><Relationship Id="rId8" Type="http://schemas.openxmlformats.org/officeDocument/2006/relationships/image" Target="../media/image2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24.png"/><Relationship Id="rId6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6.png"/><Relationship Id="rId7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5" Type="http://schemas.openxmlformats.org/officeDocument/2006/relationships/image" Target="../media/image1.png"/><Relationship Id="rId6" Type="http://schemas.openxmlformats.org/officeDocument/2006/relationships/image" Target="../media/image23.png"/><Relationship Id="rId7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7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23.png"/><Relationship Id="rId6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5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2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9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s://www.flaticon.com/?utm_source=slidesgo_template&amp;utm_medium=referral-link&amp;utm_campaign=sg_credits&amp;utm_content=flaticon" TargetMode="External"/><Relationship Id="rId10" Type="http://schemas.openxmlformats.org/officeDocument/2006/relationships/image" Target="../media/image4.png"/><Relationship Id="rId9" Type="http://schemas.openxmlformats.org/officeDocument/2006/relationships/image" Target="../media/image11.png"/><Relationship Id="rId5" Type="http://schemas.openxmlformats.org/officeDocument/2006/relationships/hyperlink" Target="https://www.freepik.com/?utm_source=slidesgo_template&amp;utm_medium=referral-link&amp;utm_campaign=sg_credits&amp;utm_content=freepik" TargetMode="External"/><Relationship Id="rId6" Type="http://schemas.openxmlformats.org/officeDocument/2006/relationships/image" Target="../media/image27.png"/><Relationship Id="rId7" Type="http://schemas.openxmlformats.org/officeDocument/2006/relationships/image" Target="../media/image6.png"/><Relationship Id="rId8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5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683850" cy="3197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9"/>
          <p:cNvSpPr txBox="1"/>
          <p:nvPr>
            <p:ph type="ctrTitle"/>
          </p:nvPr>
        </p:nvSpPr>
        <p:spPr>
          <a:xfrm>
            <a:off x="1428750" y="1442825"/>
            <a:ext cx="6286500" cy="232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9"/>
          <p:cNvSpPr txBox="1"/>
          <p:nvPr>
            <p:ph idx="1" type="subTitle"/>
          </p:nvPr>
        </p:nvSpPr>
        <p:spPr>
          <a:xfrm>
            <a:off x="1428750" y="3849275"/>
            <a:ext cx="62865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3" name="Google Shape;13;p29"/>
          <p:cNvPicPr preferRelativeResize="0"/>
          <p:nvPr/>
        </p:nvPicPr>
        <p:blipFill rotWithShape="1">
          <a:blip r:embed="rId4">
            <a:alphaModFix/>
          </a:blip>
          <a:srcRect b="31542" l="0" r="0" t="33394"/>
          <a:stretch/>
        </p:blipFill>
        <p:spPr>
          <a:xfrm>
            <a:off x="3827900" y="4356650"/>
            <a:ext cx="1488200" cy="5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9"/>
          <p:cNvPicPr preferRelativeResize="0"/>
          <p:nvPr/>
        </p:nvPicPr>
        <p:blipFill rotWithShape="1">
          <a:blip r:embed="rId5">
            <a:alphaModFix/>
          </a:blip>
          <a:srcRect b="15182" l="28274" r="28272" t="15175"/>
          <a:stretch/>
        </p:blipFill>
        <p:spPr>
          <a:xfrm>
            <a:off x="8169600" y="1253950"/>
            <a:ext cx="689600" cy="11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9"/>
          <p:cNvPicPr preferRelativeResize="0"/>
          <p:nvPr/>
        </p:nvPicPr>
        <p:blipFill rotWithShape="1">
          <a:blip r:embed="rId6">
            <a:alphaModFix/>
          </a:blip>
          <a:srcRect b="14995" l="12083" r="12093" t="14989"/>
          <a:stretch/>
        </p:blipFill>
        <p:spPr>
          <a:xfrm>
            <a:off x="293700" y="4109625"/>
            <a:ext cx="870950" cy="8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9"/>
          <p:cNvPicPr preferRelativeResize="0"/>
          <p:nvPr/>
        </p:nvPicPr>
        <p:blipFill rotWithShape="1">
          <a:blip r:embed="rId7">
            <a:alphaModFix/>
          </a:blip>
          <a:srcRect b="19228" l="18805" r="18797" t="19222"/>
          <a:stretch/>
        </p:blipFill>
        <p:spPr>
          <a:xfrm>
            <a:off x="8156575" y="269050"/>
            <a:ext cx="761400" cy="7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2097875">
            <a:off x="8319988" y="434423"/>
            <a:ext cx="377897" cy="37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2217391">
            <a:off x="526182" y="4308758"/>
            <a:ext cx="405984" cy="405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38"/>
          <p:cNvSpPr txBox="1"/>
          <p:nvPr>
            <p:ph idx="1" type="subTitle"/>
          </p:nvPr>
        </p:nvSpPr>
        <p:spPr>
          <a:xfrm>
            <a:off x="3439225" y="2738575"/>
            <a:ext cx="2265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8"/>
          <p:cNvSpPr txBox="1"/>
          <p:nvPr>
            <p:ph idx="2" type="subTitle"/>
          </p:nvPr>
        </p:nvSpPr>
        <p:spPr>
          <a:xfrm>
            <a:off x="3439225" y="3207100"/>
            <a:ext cx="2265600" cy="6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99" name="Google Shape;99;p38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38"/>
          <p:cNvSpPr txBox="1"/>
          <p:nvPr>
            <p:ph idx="3" type="subTitle"/>
          </p:nvPr>
        </p:nvSpPr>
        <p:spPr>
          <a:xfrm>
            <a:off x="860250" y="2738575"/>
            <a:ext cx="2265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38"/>
          <p:cNvSpPr txBox="1"/>
          <p:nvPr>
            <p:ph idx="4" type="subTitle"/>
          </p:nvPr>
        </p:nvSpPr>
        <p:spPr>
          <a:xfrm>
            <a:off x="860250" y="3207100"/>
            <a:ext cx="2265600" cy="6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2" name="Google Shape;102;p38"/>
          <p:cNvSpPr txBox="1"/>
          <p:nvPr>
            <p:ph idx="5" type="subTitle"/>
          </p:nvPr>
        </p:nvSpPr>
        <p:spPr>
          <a:xfrm>
            <a:off x="6018200" y="2738575"/>
            <a:ext cx="2265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38"/>
          <p:cNvSpPr txBox="1"/>
          <p:nvPr>
            <p:ph idx="6" type="subTitle"/>
          </p:nvPr>
        </p:nvSpPr>
        <p:spPr>
          <a:xfrm>
            <a:off x="6018200" y="3207100"/>
            <a:ext cx="2265600" cy="6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104" name="Google Shape;104;p38"/>
          <p:cNvPicPr preferRelativeResize="0"/>
          <p:nvPr/>
        </p:nvPicPr>
        <p:blipFill rotWithShape="1">
          <a:blip r:embed="rId3">
            <a:alphaModFix/>
          </a:blip>
          <a:srcRect b="19658" l="18942" r="19090" t="19942"/>
          <a:stretch/>
        </p:blipFill>
        <p:spPr>
          <a:xfrm rot="2900177">
            <a:off x="5406013" y="4161699"/>
            <a:ext cx="2029575" cy="197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38"/>
          <p:cNvPicPr preferRelativeResize="0"/>
          <p:nvPr/>
        </p:nvPicPr>
        <p:blipFill rotWithShape="1">
          <a:blip r:embed="rId4">
            <a:alphaModFix/>
          </a:blip>
          <a:srcRect b="79487" l="0" r="86217" t="0"/>
          <a:stretch/>
        </p:blipFill>
        <p:spPr>
          <a:xfrm>
            <a:off x="0" y="0"/>
            <a:ext cx="1260227" cy="105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38"/>
          <p:cNvPicPr preferRelativeResize="0"/>
          <p:nvPr/>
        </p:nvPicPr>
        <p:blipFill rotWithShape="1">
          <a:blip r:embed="rId5">
            <a:alphaModFix/>
          </a:blip>
          <a:srcRect b="33125" l="0" r="0" t="26530"/>
          <a:stretch/>
        </p:blipFill>
        <p:spPr>
          <a:xfrm>
            <a:off x="-7" y="4593137"/>
            <a:ext cx="1385314" cy="5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38"/>
          <p:cNvPicPr preferRelativeResize="0"/>
          <p:nvPr/>
        </p:nvPicPr>
        <p:blipFill rotWithShape="1">
          <a:blip r:embed="rId5">
            <a:alphaModFix/>
          </a:blip>
          <a:srcRect b="33125" l="0" r="0" t="26530"/>
          <a:stretch/>
        </p:blipFill>
        <p:spPr>
          <a:xfrm flipH="1">
            <a:off x="7764268" y="12"/>
            <a:ext cx="1385314" cy="55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39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1" name="Google Shape;111;p39"/>
          <p:cNvSpPr txBox="1"/>
          <p:nvPr>
            <p:ph idx="1" type="subTitle"/>
          </p:nvPr>
        </p:nvSpPr>
        <p:spPr>
          <a:xfrm>
            <a:off x="4970929" y="1570500"/>
            <a:ext cx="2094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39"/>
          <p:cNvSpPr txBox="1"/>
          <p:nvPr>
            <p:ph idx="2" type="subTitle"/>
          </p:nvPr>
        </p:nvSpPr>
        <p:spPr>
          <a:xfrm>
            <a:off x="4970925" y="1962825"/>
            <a:ext cx="20946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3" name="Google Shape;113;p39"/>
          <p:cNvSpPr txBox="1"/>
          <p:nvPr>
            <p:ph idx="3" type="subTitle"/>
          </p:nvPr>
        </p:nvSpPr>
        <p:spPr>
          <a:xfrm>
            <a:off x="4970925" y="3102100"/>
            <a:ext cx="2094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9"/>
          <p:cNvSpPr txBox="1"/>
          <p:nvPr>
            <p:ph idx="4" type="subTitle"/>
          </p:nvPr>
        </p:nvSpPr>
        <p:spPr>
          <a:xfrm>
            <a:off x="4970925" y="3494425"/>
            <a:ext cx="20946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5" name="Google Shape;115;p39"/>
          <p:cNvSpPr txBox="1"/>
          <p:nvPr>
            <p:ph idx="5" type="subTitle"/>
          </p:nvPr>
        </p:nvSpPr>
        <p:spPr>
          <a:xfrm>
            <a:off x="2072950" y="1570500"/>
            <a:ext cx="2094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39"/>
          <p:cNvSpPr txBox="1"/>
          <p:nvPr>
            <p:ph idx="6" type="subTitle"/>
          </p:nvPr>
        </p:nvSpPr>
        <p:spPr>
          <a:xfrm>
            <a:off x="2072950" y="1962825"/>
            <a:ext cx="20946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7" name="Google Shape;117;p39"/>
          <p:cNvSpPr txBox="1"/>
          <p:nvPr>
            <p:ph idx="7" type="subTitle"/>
          </p:nvPr>
        </p:nvSpPr>
        <p:spPr>
          <a:xfrm>
            <a:off x="2072954" y="3102100"/>
            <a:ext cx="2094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39"/>
          <p:cNvSpPr txBox="1"/>
          <p:nvPr>
            <p:ph idx="8" type="subTitle"/>
          </p:nvPr>
        </p:nvSpPr>
        <p:spPr>
          <a:xfrm>
            <a:off x="2072950" y="3494425"/>
            <a:ext cx="20946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119" name="Google Shape;119;p39"/>
          <p:cNvPicPr preferRelativeResize="0"/>
          <p:nvPr/>
        </p:nvPicPr>
        <p:blipFill rotWithShape="1">
          <a:blip r:embed="rId3">
            <a:alphaModFix/>
          </a:blip>
          <a:srcRect b="10559" l="31264" r="4824" t="6470"/>
          <a:stretch/>
        </p:blipFill>
        <p:spPr>
          <a:xfrm>
            <a:off x="7107125" y="3656150"/>
            <a:ext cx="2036874" cy="148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39"/>
          <p:cNvPicPr preferRelativeResize="0"/>
          <p:nvPr/>
        </p:nvPicPr>
        <p:blipFill rotWithShape="1">
          <a:blip r:embed="rId4">
            <a:alphaModFix/>
          </a:blip>
          <a:srcRect b="14995" l="12083" r="12093" t="14989"/>
          <a:stretch/>
        </p:blipFill>
        <p:spPr>
          <a:xfrm>
            <a:off x="293700" y="137475"/>
            <a:ext cx="870950" cy="8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217391">
            <a:off x="526182" y="336608"/>
            <a:ext cx="405984" cy="405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9"/>
          <p:cNvPicPr preferRelativeResize="0"/>
          <p:nvPr/>
        </p:nvPicPr>
        <p:blipFill rotWithShape="1">
          <a:blip r:embed="rId6">
            <a:alphaModFix/>
          </a:blip>
          <a:srcRect b="31542" l="0" r="0" t="33394"/>
          <a:stretch/>
        </p:blipFill>
        <p:spPr>
          <a:xfrm>
            <a:off x="3827900" y="4611675"/>
            <a:ext cx="1488200" cy="5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39"/>
          <p:cNvPicPr preferRelativeResize="0"/>
          <p:nvPr/>
        </p:nvPicPr>
        <p:blipFill rotWithShape="1">
          <a:blip r:embed="rId7">
            <a:alphaModFix/>
          </a:blip>
          <a:srcRect b="15182" l="28274" r="28272" t="15175"/>
          <a:stretch/>
        </p:blipFill>
        <p:spPr>
          <a:xfrm>
            <a:off x="45400" y="4051175"/>
            <a:ext cx="689600" cy="11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40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7" name="Google Shape;127;p40"/>
          <p:cNvSpPr txBox="1"/>
          <p:nvPr>
            <p:ph idx="1" type="subTitle"/>
          </p:nvPr>
        </p:nvSpPr>
        <p:spPr>
          <a:xfrm>
            <a:off x="6097213" y="1537608"/>
            <a:ext cx="2094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40"/>
          <p:cNvSpPr txBox="1"/>
          <p:nvPr>
            <p:ph idx="2" type="subTitle"/>
          </p:nvPr>
        </p:nvSpPr>
        <p:spPr>
          <a:xfrm>
            <a:off x="6097209" y="1929933"/>
            <a:ext cx="20946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9" name="Google Shape;129;p40"/>
          <p:cNvSpPr txBox="1"/>
          <p:nvPr>
            <p:ph idx="3" type="subTitle"/>
          </p:nvPr>
        </p:nvSpPr>
        <p:spPr>
          <a:xfrm>
            <a:off x="6097209" y="3069208"/>
            <a:ext cx="2094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40"/>
          <p:cNvSpPr txBox="1"/>
          <p:nvPr>
            <p:ph idx="4" type="subTitle"/>
          </p:nvPr>
        </p:nvSpPr>
        <p:spPr>
          <a:xfrm>
            <a:off x="6097209" y="3461533"/>
            <a:ext cx="20946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31" name="Google Shape;131;p40"/>
          <p:cNvSpPr txBox="1"/>
          <p:nvPr>
            <p:ph idx="5" type="subTitle"/>
          </p:nvPr>
        </p:nvSpPr>
        <p:spPr>
          <a:xfrm>
            <a:off x="979776" y="1537608"/>
            <a:ext cx="2094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40"/>
          <p:cNvSpPr txBox="1"/>
          <p:nvPr>
            <p:ph idx="6" type="subTitle"/>
          </p:nvPr>
        </p:nvSpPr>
        <p:spPr>
          <a:xfrm>
            <a:off x="979776" y="1929933"/>
            <a:ext cx="20946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33" name="Google Shape;133;p40"/>
          <p:cNvSpPr txBox="1"/>
          <p:nvPr>
            <p:ph idx="7" type="subTitle"/>
          </p:nvPr>
        </p:nvSpPr>
        <p:spPr>
          <a:xfrm>
            <a:off x="979780" y="3069208"/>
            <a:ext cx="2094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40"/>
          <p:cNvSpPr txBox="1"/>
          <p:nvPr>
            <p:ph idx="8" type="subTitle"/>
          </p:nvPr>
        </p:nvSpPr>
        <p:spPr>
          <a:xfrm>
            <a:off x="979776" y="3461533"/>
            <a:ext cx="20946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135" name="Google Shape;135;p40"/>
          <p:cNvPicPr preferRelativeResize="0"/>
          <p:nvPr/>
        </p:nvPicPr>
        <p:blipFill rotWithShape="1">
          <a:blip r:embed="rId3">
            <a:alphaModFix/>
          </a:blip>
          <a:srcRect b="10559" l="31264" r="4824" t="6470"/>
          <a:stretch/>
        </p:blipFill>
        <p:spPr>
          <a:xfrm>
            <a:off x="7107125" y="3656150"/>
            <a:ext cx="2036874" cy="148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40"/>
          <p:cNvPicPr preferRelativeResize="0"/>
          <p:nvPr/>
        </p:nvPicPr>
        <p:blipFill rotWithShape="1">
          <a:blip r:embed="rId4">
            <a:alphaModFix/>
          </a:blip>
          <a:srcRect b="14995" l="12083" r="12093" t="14989"/>
          <a:stretch/>
        </p:blipFill>
        <p:spPr>
          <a:xfrm>
            <a:off x="293700" y="137475"/>
            <a:ext cx="870950" cy="8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217391">
            <a:off x="526182" y="336608"/>
            <a:ext cx="405984" cy="405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40"/>
          <p:cNvPicPr preferRelativeResize="0"/>
          <p:nvPr/>
        </p:nvPicPr>
        <p:blipFill rotWithShape="1">
          <a:blip r:embed="rId6">
            <a:alphaModFix/>
          </a:blip>
          <a:srcRect b="31542" l="0" r="0" t="33394"/>
          <a:stretch/>
        </p:blipFill>
        <p:spPr>
          <a:xfrm>
            <a:off x="3827900" y="4611675"/>
            <a:ext cx="1488200" cy="5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40"/>
          <p:cNvPicPr preferRelativeResize="0"/>
          <p:nvPr/>
        </p:nvPicPr>
        <p:blipFill rotWithShape="1">
          <a:blip r:embed="rId7">
            <a:alphaModFix/>
          </a:blip>
          <a:srcRect b="15182" l="28274" r="28272" t="15175"/>
          <a:stretch/>
        </p:blipFill>
        <p:spPr>
          <a:xfrm>
            <a:off x="45400" y="4051175"/>
            <a:ext cx="689600" cy="11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41"/>
          <p:cNvSpPr txBox="1"/>
          <p:nvPr>
            <p:ph type="title"/>
          </p:nvPr>
        </p:nvSpPr>
        <p:spPr>
          <a:xfrm>
            <a:off x="729150" y="46487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43" name="Google Shape;143;p41"/>
          <p:cNvPicPr preferRelativeResize="0"/>
          <p:nvPr/>
        </p:nvPicPr>
        <p:blipFill rotWithShape="1">
          <a:blip r:embed="rId3">
            <a:alphaModFix/>
          </a:blip>
          <a:srcRect b="15182" l="28274" r="28272" t="15175"/>
          <a:stretch/>
        </p:blipFill>
        <p:spPr>
          <a:xfrm>
            <a:off x="0" y="4020350"/>
            <a:ext cx="689600" cy="11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41"/>
          <p:cNvPicPr preferRelativeResize="0"/>
          <p:nvPr/>
        </p:nvPicPr>
        <p:blipFill rotWithShape="1">
          <a:blip r:embed="rId4">
            <a:alphaModFix/>
          </a:blip>
          <a:srcRect b="31542" l="0" r="0" t="33394"/>
          <a:stretch/>
        </p:blipFill>
        <p:spPr>
          <a:xfrm flipH="1" rot="10800000">
            <a:off x="7656200" y="4603800"/>
            <a:ext cx="1488200" cy="5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41"/>
          <p:cNvPicPr preferRelativeResize="0"/>
          <p:nvPr/>
        </p:nvPicPr>
        <p:blipFill rotWithShape="1">
          <a:blip r:embed="rId4">
            <a:alphaModFix/>
          </a:blip>
          <a:srcRect b="31542" l="0" r="0" t="33394"/>
          <a:stretch/>
        </p:blipFill>
        <p:spPr>
          <a:xfrm rot="10800000">
            <a:off x="0" y="0"/>
            <a:ext cx="1488200" cy="5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8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42"/>
          <p:cNvSpPr txBox="1"/>
          <p:nvPr>
            <p:ph type="title"/>
          </p:nvPr>
        </p:nvSpPr>
        <p:spPr>
          <a:xfrm>
            <a:off x="4182725" y="2533350"/>
            <a:ext cx="38367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highlight>
                  <a:schemeClr val="dk2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highlight>
                  <a:schemeClr val="dk2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highlight>
                  <a:schemeClr val="dk2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highlight>
                  <a:schemeClr val="dk2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highlight>
                  <a:schemeClr val="dk2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highlight>
                  <a:schemeClr val="dk2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highlight>
                  <a:schemeClr val="dk2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49" name="Google Shape;149;p42"/>
          <p:cNvSpPr txBox="1"/>
          <p:nvPr>
            <p:ph idx="2" type="title"/>
          </p:nvPr>
        </p:nvSpPr>
        <p:spPr>
          <a:xfrm>
            <a:off x="6945300" y="1397350"/>
            <a:ext cx="10740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55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50" name="Google Shape;150;p42"/>
          <p:cNvSpPr txBox="1"/>
          <p:nvPr>
            <p:ph idx="3" type="title"/>
          </p:nvPr>
        </p:nvSpPr>
        <p:spPr>
          <a:xfrm>
            <a:off x="4182725" y="3176149"/>
            <a:ext cx="38367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Ubuntu"/>
              <a:buNone/>
              <a:defRPr b="0" sz="1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51" name="Google Shape;15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408648" cy="36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42"/>
          <p:cNvPicPr preferRelativeResize="0"/>
          <p:nvPr/>
        </p:nvPicPr>
        <p:blipFill rotWithShape="1">
          <a:blip r:embed="rId4">
            <a:alphaModFix/>
          </a:blip>
          <a:srcRect b="19228" l="18805" r="18797" t="19222"/>
          <a:stretch/>
        </p:blipFill>
        <p:spPr>
          <a:xfrm>
            <a:off x="348475" y="4228225"/>
            <a:ext cx="761400" cy="7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097875">
            <a:off x="511888" y="4393598"/>
            <a:ext cx="377897" cy="37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42"/>
          <p:cNvPicPr preferRelativeResize="0"/>
          <p:nvPr/>
        </p:nvPicPr>
        <p:blipFill rotWithShape="1">
          <a:blip r:embed="rId6">
            <a:alphaModFix/>
          </a:blip>
          <a:srcRect b="14995" l="12083" r="12093" t="14989"/>
          <a:stretch/>
        </p:blipFill>
        <p:spPr>
          <a:xfrm>
            <a:off x="7964825" y="4201675"/>
            <a:ext cx="870950" cy="8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2217391">
            <a:off x="8197307" y="4400808"/>
            <a:ext cx="405984" cy="405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42"/>
          <p:cNvPicPr preferRelativeResize="0"/>
          <p:nvPr/>
        </p:nvPicPr>
        <p:blipFill rotWithShape="1">
          <a:blip r:embed="rId8">
            <a:alphaModFix/>
          </a:blip>
          <a:srcRect b="33125" l="0" r="0" t="26530"/>
          <a:stretch/>
        </p:blipFill>
        <p:spPr>
          <a:xfrm>
            <a:off x="3879343" y="4603812"/>
            <a:ext cx="1385314" cy="5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42"/>
          <p:cNvPicPr preferRelativeResize="0"/>
          <p:nvPr/>
        </p:nvPicPr>
        <p:blipFill rotWithShape="1">
          <a:blip r:embed="rId9">
            <a:alphaModFix/>
          </a:blip>
          <a:srcRect b="15182" l="28274" r="28272" t="15175"/>
          <a:stretch/>
        </p:blipFill>
        <p:spPr>
          <a:xfrm>
            <a:off x="8454400" y="27325"/>
            <a:ext cx="689600" cy="11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43"/>
          <p:cNvSpPr txBox="1"/>
          <p:nvPr>
            <p:ph type="title"/>
          </p:nvPr>
        </p:nvSpPr>
        <p:spPr>
          <a:xfrm>
            <a:off x="3804600" y="3041950"/>
            <a:ext cx="42147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61" name="Google Shape;161;p43"/>
          <p:cNvSpPr txBox="1"/>
          <p:nvPr>
            <p:ph idx="2" type="title"/>
          </p:nvPr>
        </p:nvSpPr>
        <p:spPr>
          <a:xfrm>
            <a:off x="3804600" y="1743275"/>
            <a:ext cx="4214700" cy="108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League Spartan"/>
              <a:buNone/>
              <a:defRPr b="0" sz="18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League Spartan"/>
              <a:buNone/>
              <a:defRPr sz="5000">
                <a:latin typeface="League Spartan"/>
                <a:ea typeface="League Spartan"/>
                <a:cs typeface="League Spartan"/>
                <a:sym typeface="League Spart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League Spartan"/>
              <a:buNone/>
              <a:defRPr sz="5000">
                <a:latin typeface="League Spartan"/>
                <a:ea typeface="League Spartan"/>
                <a:cs typeface="League Spartan"/>
                <a:sym typeface="League Spart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League Spartan"/>
              <a:buNone/>
              <a:defRPr sz="5000">
                <a:latin typeface="League Spartan"/>
                <a:ea typeface="League Spartan"/>
                <a:cs typeface="League Spartan"/>
                <a:sym typeface="League Spart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League Spartan"/>
              <a:buNone/>
              <a:defRPr sz="5000">
                <a:latin typeface="League Spartan"/>
                <a:ea typeface="League Spartan"/>
                <a:cs typeface="League Spartan"/>
                <a:sym typeface="League Spart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League Spartan"/>
              <a:buNone/>
              <a:defRPr sz="5000">
                <a:latin typeface="League Spartan"/>
                <a:ea typeface="League Spartan"/>
                <a:cs typeface="League Spartan"/>
                <a:sym typeface="League Spart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League Spartan"/>
              <a:buNone/>
              <a:defRPr sz="5000">
                <a:latin typeface="League Spartan"/>
                <a:ea typeface="League Spartan"/>
                <a:cs typeface="League Spartan"/>
                <a:sym typeface="League Spart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League Spartan"/>
              <a:buNone/>
              <a:defRPr sz="5000">
                <a:latin typeface="League Spartan"/>
                <a:ea typeface="League Spartan"/>
                <a:cs typeface="League Spartan"/>
                <a:sym typeface="League Spart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League Spartan"/>
              <a:buNone/>
              <a:defRPr sz="5000">
                <a:latin typeface="League Spartan"/>
                <a:ea typeface="League Spartan"/>
                <a:cs typeface="League Spartan"/>
                <a:sym typeface="League Spartan"/>
              </a:defRPr>
            </a:lvl9pPr>
          </a:lstStyle>
          <a:p/>
        </p:txBody>
      </p:sp>
      <p:pic>
        <p:nvPicPr>
          <p:cNvPr id="162" name="Google Shape;162;p43"/>
          <p:cNvPicPr preferRelativeResize="0"/>
          <p:nvPr/>
        </p:nvPicPr>
        <p:blipFill rotWithShape="1">
          <a:blip r:embed="rId3">
            <a:alphaModFix/>
          </a:blip>
          <a:srcRect b="14995" l="12083" r="12093" t="14989"/>
          <a:stretch/>
        </p:blipFill>
        <p:spPr>
          <a:xfrm>
            <a:off x="7964825" y="4201675"/>
            <a:ext cx="870950" cy="8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217391">
            <a:off x="8197307" y="4400808"/>
            <a:ext cx="405984" cy="405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43"/>
          <p:cNvPicPr preferRelativeResize="0"/>
          <p:nvPr/>
        </p:nvPicPr>
        <p:blipFill rotWithShape="1">
          <a:blip r:embed="rId5">
            <a:alphaModFix/>
          </a:blip>
          <a:srcRect b="19658" l="18942" r="19090" t="19942"/>
          <a:stretch/>
        </p:blipFill>
        <p:spPr>
          <a:xfrm rot="2900177">
            <a:off x="6993501" y="-351726"/>
            <a:ext cx="2029575" cy="197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43"/>
          <p:cNvPicPr preferRelativeResize="0"/>
          <p:nvPr/>
        </p:nvPicPr>
        <p:blipFill rotWithShape="1">
          <a:blip r:embed="rId6">
            <a:alphaModFix/>
          </a:blip>
          <a:srcRect b="31542" l="0" r="0" t="33394"/>
          <a:stretch/>
        </p:blipFill>
        <p:spPr>
          <a:xfrm>
            <a:off x="0" y="0"/>
            <a:ext cx="1488200" cy="5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43"/>
          <p:cNvPicPr preferRelativeResize="0"/>
          <p:nvPr/>
        </p:nvPicPr>
        <p:blipFill rotWithShape="1">
          <a:blip r:embed="rId6">
            <a:alphaModFix/>
          </a:blip>
          <a:srcRect b="31542" l="0" r="0" t="33394"/>
          <a:stretch/>
        </p:blipFill>
        <p:spPr>
          <a:xfrm>
            <a:off x="0" y="4621700"/>
            <a:ext cx="1488200" cy="5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4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0" name="Google Shape;170;p44"/>
          <p:cNvSpPr txBox="1"/>
          <p:nvPr>
            <p:ph idx="1" type="subTitle"/>
          </p:nvPr>
        </p:nvSpPr>
        <p:spPr>
          <a:xfrm>
            <a:off x="3517013" y="1526725"/>
            <a:ext cx="2112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44"/>
          <p:cNvSpPr txBox="1"/>
          <p:nvPr>
            <p:ph idx="2" type="subTitle"/>
          </p:nvPr>
        </p:nvSpPr>
        <p:spPr>
          <a:xfrm>
            <a:off x="3517650" y="1898891"/>
            <a:ext cx="21099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72" name="Google Shape;172;p44"/>
          <p:cNvSpPr txBox="1"/>
          <p:nvPr>
            <p:ph idx="3" type="subTitle"/>
          </p:nvPr>
        </p:nvSpPr>
        <p:spPr>
          <a:xfrm>
            <a:off x="3518188" y="3210825"/>
            <a:ext cx="2109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44"/>
          <p:cNvSpPr txBox="1"/>
          <p:nvPr>
            <p:ph idx="4" type="subTitle"/>
          </p:nvPr>
        </p:nvSpPr>
        <p:spPr>
          <a:xfrm>
            <a:off x="3518225" y="3582991"/>
            <a:ext cx="21099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74" name="Google Shape;174;p44"/>
          <p:cNvSpPr txBox="1"/>
          <p:nvPr>
            <p:ph idx="5" type="subTitle"/>
          </p:nvPr>
        </p:nvSpPr>
        <p:spPr>
          <a:xfrm>
            <a:off x="907600" y="1526725"/>
            <a:ext cx="2112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44"/>
          <p:cNvSpPr txBox="1"/>
          <p:nvPr>
            <p:ph idx="6" type="subTitle"/>
          </p:nvPr>
        </p:nvSpPr>
        <p:spPr>
          <a:xfrm>
            <a:off x="908800" y="1898891"/>
            <a:ext cx="21099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76" name="Google Shape;176;p44"/>
          <p:cNvSpPr txBox="1"/>
          <p:nvPr>
            <p:ph idx="7" type="subTitle"/>
          </p:nvPr>
        </p:nvSpPr>
        <p:spPr>
          <a:xfrm>
            <a:off x="909963" y="3210825"/>
            <a:ext cx="2109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44"/>
          <p:cNvSpPr txBox="1"/>
          <p:nvPr>
            <p:ph idx="8" type="subTitle"/>
          </p:nvPr>
        </p:nvSpPr>
        <p:spPr>
          <a:xfrm>
            <a:off x="910000" y="3582991"/>
            <a:ext cx="21099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78" name="Google Shape;178;p44"/>
          <p:cNvSpPr txBox="1"/>
          <p:nvPr>
            <p:ph idx="9" type="subTitle"/>
          </p:nvPr>
        </p:nvSpPr>
        <p:spPr>
          <a:xfrm>
            <a:off x="6126455" y="1526725"/>
            <a:ext cx="2109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44"/>
          <p:cNvSpPr txBox="1"/>
          <p:nvPr>
            <p:ph idx="13" type="subTitle"/>
          </p:nvPr>
        </p:nvSpPr>
        <p:spPr>
          <a:xfrm>
            <a:off x="6126500" y="1898891"/>
            <a:ext cx="21099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80" name="Google Shape;180;p44"/>
          <p:cNvSpPr txBox="1"/>
          <p:nvPr>
            <p:ph idx="14" type="subTitle"/>
          </p:nvPr>
        </p:nvSpPr>
        <p:spPr>
          <a:xfrm>
            <a:off x="6126405" y="3190675"/>
            <a:ext cx="2109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44"/>
          <p:cNvSpPr txBox="1"/>
          <p:nvPr>
            <p:ph idx="15" type="subTitle"/>
          </p:nvPr>
        </p:nvSpPr>
        <p:spPr>
          <a:xfrm>
            <a:off x="6126475" y="3582991"/>
            <a:ext cx="21099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182" name="Google Shape;182;p44"/>
          <p:cNvPicPr preferRelativeResize="0"/>
          <p:nvPr/>
        </p:nvPicPr>
        <p:blipFill rotWithShape="1">
          <a:blip r:embed="rId3">
            <a:alphaModFix/>
          </a:blip>
          <a:srcRect b="0" l="32249" r="0" t="7535"/>
          <a:stretch/>
        </p:blipFill>
        <p:spPr>
          <a:xfrm>
            <a:off x="7777500" y="2505799"/>
            <a:ext cx="1366499" cy="263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44"/>
          <p:cNvPicPr preferRelativeResize="0"/>
          <p:nvPr/>
        </p:nvPicPr>
        <p:blipFill rotWithShape="1">
          <a:blip r:embed="rId4">
            <a:alphaModFix/>
          </a:blip>
          <a:srcRect b="14995" l="12083" r="12093" t="14989"/>
          <a:stretch/>
        </p:blipFill>
        <p:spPr>
          <a:xfrm>
            <a:off x="293700" y="137475"/>
            <a:ext cx="870950" cy="8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217391">
            <a:off x="526182" y="336608"/>
            <a:ext cx="405984" cy="405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44"/>
          <p:cNvPicPr preferRelativeResize="0"/>
          <p:nvPr/>
        </p:nvPicPr>
        <p:blipFill rotWithShape="1">
          <a:blip r:embed="rId6">
            <a:alphaModFix/>
          </a:blip>
          <a:srcRect b="31542" l="0" r="0" t="33394"/>
          <a:stretch/>
        </p:blipFill>
        <p:spPr>
          <a:xfrm>
            <a:off x="0" y="4603800"/>
            <a:ext cx="1488200" cy="5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44"/>
          <p:cNvPicPr preferRelativeResize="0"/>
          <p:nvPr/>
        </p:nvPicPr>
        <p:blipFill rotWithShape="1">
          <a:blip r:embed="rId6">
            <a:alphaModFix/>
          </a:blip>
          <a:srcRect b="31542" l="0" r="0" t="33394"/>
          <a:stretch/>
        </p:blipFill>
        <p:spPr>
          <a:xfrm rot="10800000">
            <a:off x="7656200" y="0"/>
            <a:ext cx="1488200" cy="5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5"/>
          <p:cNvSpPr txBox="1"/>
          <p:nvPr>
            <p:ph idx="1" type="body"/>
          </p:nvPr>
        </p:nvSpPr>
        <p:spPr>
          <a:xfrm>
            <a:off x="729175" y="3753900"/>
            <a:ext cx="2889600" cy="849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400"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pic>
        <p:nvPicPr>
          <p:cNvPr id="189" name="Google Shape;189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06525" y="-61800"/>
            <a:ext cx="5294577" cy="297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6"/>
          <p:cNvPicPr preferRelativeResize="0"/>
          <p:nvPr/>
        </p:nvPicPr>
        <p:blipFill rotWithShape="1">
          <a:blip r:embed="rId3">
            <a:alphaModFix/>
          </a:blip>
          <a:srcRect b="14995" l="12083" r="12093" t="14989"/>
          <a:stretch/>
        </p:blipFill>
        <p:spPr>
          <a:xfrm>
            <a:off x="293700" y="4201675"/>
            <a:ext cx="870950" cy="8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217391">
            <a:off x="526182" y="4400808"/>
            <a:ext cx="405984" cy="405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2075"/>
            <a:ext cx="1875651" cy="105505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6"/>
          <p:cNvSpPr txBox="1"/>
          <p:nvPr>
            <p:ph idx="1" type="body"/>
          </p:nvPr>
        </p:nvSpPr>
        <p:spPr>
          <a:xfrm>
            <a:off x="786725" y="1591488"/>
            <a:ext cx="3780000" cy="24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6" name="Google Shape;196;p46"/>
          <p:cNvSpPr txBox="1"/>
          <p:nvPr>
            <p:ph type="title"/>
          </p:nvPr>
        </p:nvSpPr>
        <p:spPr>
          <a:xfrm>
            <a:off x="729150" y="46487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97" name="Google Shape;197;p46"/>
          <p:cNvPicPr preferRelativeResize="0"/>
          <p:nvPr/>
        </p:nvPicPr>
        <p:blipFill rotWithShape="1">
          <a:blip r:embed="rId6">
            <a:alphaModFix/>
          </a:blip>
          <a:srcRect b="15182" l="28274" r="28272" t="15175"/>
          <a:stretch/>
        </p:blipFill>
        <p:spPr>
          <a:xfrm>
            <a:off x="8454400" y="4029188"/>
            <a:ext cx="689600" cy="11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6"/>
          <p:cNvPicPr preferRelativeResize="0"/>
          <p:nvPr/>
        </p:nvPicPr>
        <p:blipFill rotWithShape="1">
          <a:blip r:embed="rId7">
            <a:alphaModFix/>
          </a:blip>
          <a:srcRect b="31542" l="0" r="0" t="33394"/>
          <a:stretch/>
        </p:blipFill>
        <p:spPr>
          <a:xfrm rot="10800000">
            <a:off x="7656200" y="0"/>
            <a:ext cx="1488200" cy="5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7"/>
          <p:cNvSpPr txBox="1"/>
          <p:nvPr>
            <p:ph type="title"/>
          </p:nvPr>
        </p:nvSpPr>
        <p:spPr>
          <a:xfrm>
            <a:off x="758350" y="1515450"/>
            <a:ext cx="3858000" cy="10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02" name="Google Shape;202;p47"/>
          <p:cNvSpPr txBox="1"/>
          <p:nvPr>
            <p:ph idx="2" type="title"/>
          </p:nvPr>
        </p:nvSpPr>
        <p:spPr>
          <a:xfrm>
            <a:off x="758350" y="2571750"/>
            <a:ext cx="3858000" cy="10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203" name="Google Shape;203;p47"/>
          <p:cNvPicPr preferRelativeResize="0"/>
          <p:nvPr/>
        </p:nvPicPr>
        <p:blipFill rotWithShape="1">
          <a:blip r:embed="rId3">
            <a:alphaModFix/>
          </a:blip>
          <a:srcRect b="31542" l="0" r="0" t="33394"/>
          <a:stretch/>
        </p:blipFill>
        <p:spPr>
          <a:xfrm>
            <a:off x="3827900" y="4611675"/>
            <a:ext cx="1488200" cy="5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47"/>
          <p:cNvPicPr preferRelativeResize="0"/>
          <p:nvPr/>
        </p:nvPicPr>
        <p:blipFill rotWithShape="1">
          <a:blip r:embed="rId4">
            <a:alphaModFix/>
          </a:blip>
          <a:srcRect b="15182" l="28274" r="28272" t="15175"/>
          <a:stretch/>
        </p:blipFill>
        <p:spPr>
          <a:xfrm>
            <a:off x="0" y="0"/>
            <a:ext cx="689600" cy="11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47"/>
          <p:cNvPicPr preferRelativeResize="0"/>
          <p:nvPr/>
        </p:nvPicPr>
        <p:blipFill rotWithShape="1">
          <a:blip r:embed="rId4">
            <a:alphaModFix/>
          </a:blip>
          <a:srcRect b="15182" l="28274" r="28272" t="15175"/>
          <a:stretch/>
        </p:blipFill>
        <p:spPr>
          <a:xfrm rot="10800000">
            <a:off x="8454400" y="4051175"/>
            <a:ext cx="689600" cy="11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7"/>
          <p:cNvPicPr preferRelativeResize="0"/>
          <p:nvPr/>
        </p:nvPicPr>
        <p:blipFill rotWithShape="1">
          <a:blip r:embed="rId5">
            <a:alphaModFix/>
          </a:blip>
          <a:srcRect b="0" l="39456" r="0" t="10522"/>
          <a:stretch/>
        </p:blipFill>
        <p:spPr>
          <a:xfrm rot="5400000">
            <a:off x="974477" y="2378418"/>
            <a:ext cx="1787773" cy="373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0"/>
          <p:cNvSpPr txBox="1"/>
          <p:nvPr>
            <p:ph type="title"/>
          </p:nvPr>
        </p:nvSpPr>
        <p:spPr>
          <a:xfrm>
            <a:off x="1862700" y="1270050"/>
            <a:ext cx="5418600" cy="26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erriweather Black"/>
              <a:buNone/>
              <a:defRPr b="0" sz="7500"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erriweather Black"/>
              <a:buNone/>
              <a:defRPr b="0" sz="4800"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erriweather Black"/>
              <a:buNone/>
              <a:defRPr b="0" sz="4800"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erriweather Black"/>
              <a:buNone/>
              <a:defRPr b="0" sz="4800"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erriweather Black"/>
              <a:buNone/>
              <a:defRPr b="0" sz="4800"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erriweather Black"/>
              <a:buNone/>
              <a:defRPr b="0" sz="4800"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erriweather Black"/>
              <a:buNone/>
              <a:defRPr b="0" sz="4800"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erriweather Black"/>
              <a:buNone/>
              <a:defRPr b="0" sz="4800"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erriweather Black"/>
              <a:buNone/>
              <a:defRPr b="0" sz="4800"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/>
        </p:txBody>
      </p:sp>
      <p:pic>
        <p:nvPicPr>
          <p:cNvPr id="22" name="Google Shape;22;p30"/>
          <p:cNvPicPr preferRelativeResize="0"/>
          <p:nvPr/>
        </p:nvPicPr>
        <p:blipFill rotWithShape="1">
          <a:blip r:embed="rId3">
            <a:alphaModFix/>
          </a:blip>
          <a:srcRect b="0" l="39456" r="0" t="10522"/>
          <a:stretch/>
        </p:blipFill>
        <p:spPr>
          <a:xfrm rot="5400000">
            <a:off x="974477" y="2378418"/>
            <a:ext cx="1787773" cy="373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0"/>
          <p:cNvPicPr preferRelativeResize="0"/>
          <p:nvPr/>
        </p:nvPicPr>
        <p:blipFill rotWithShape="1">
          <a:blip r:embed="rId4">
            <a:alphaModFix/>
          </a:blip>
          <a:srcRect b="19228" l="18805" r="18797" t="19222"/>
          <a:stretch/>
        </p:blipFill>
        <p:spPr>
          <a:xfrm>
            <a:off x="348475" y="164025"/>
            <a:ext cx="761400" cy="7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097875">
            <a:off x="511888" y="329398"/>
            <a:ext cx="377897" cy="37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0"/>
          <p:cNvPicPr preferRelativeResize="0"/>
          <p:nvPr/>
        </p:nvPicPr>
        <p:blipFill rotWithShape="1">
          <a:blip r:embed="rId4">
            <a:alphaModFix/>
          </a:blip>
          <a:srcRect b="19228" l="18805" r="18797" t="19222"/>
          <a:stretch/>
        </p:blipFill>
        <p:spPr>
          <a:xfrm>
            <a:off x="8019600" y="4228225"/>
            <a:ext cx="761400" cy="7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097875">
            <a:off x="8183013" y="4393598"/>
            <a:ext cx="377897" cy="37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30"/>
          <p:cNvPicPr preferRelativeResize="0"/>
          <p:nvPr/>
        </p:nvPicPr>
        <p:blipFill rotWithShape="1">
          <a:blip r:embed="rId6">
            <a:alphaModFix/>
          </a:blip>
          <a:srcRect b="31542" l="0" r="0" t="33394"/>
          <a:stretch/>
        </p:blipFill>
        <p:spPr>
          <a:xfrm rot="10800000">
            <a:off x="3827900" y="17900"/>
            <a:ext cx="1488200" cy="5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7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48"/>
          <p:cNvSpPr txBox="1"/>
          <p:nvPr>
            <p:ph idx="1" type="subTitle"/>
          </p:nvPr>
        </p:nvSpPr>
        <p:spPr>
          <a:xfrm>
            <a:off x="971475" y="3004250"/>
            <a:ext cx="2267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48"/>
          <p:cNvSpPr txBox="1"/>
          <p:nvPr>
            <p:ph idx="2" type="subTitle"/>
          </p:nvPr>
        </p:nvSpPr>
        <p:spPr>
          <a:xfrm>
            <a:off x="3438088" y="3018325"/>
            <a:ext cx="2271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48"/>
          <p:cNvSpPr txBox="1"/>
          <p:nvPr>
            <p:ph idx="3" type="subTitle"/>
          </p:nvPr>
        </p:nvSpPr>
        <p:spPr>
          <a:xfrm>
            <a:off x="5897025" y="3018325"/>
            <a:ext cx="2271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48"/>
          <p:cNvSpPr txBox="1"/>
          <p:nvPr>
            <p:ph idx="4" type="subTitle"/>
          </p:nvPr>
        </p:nvSpPr>
        <p:spPr>
          <a:xfrm>
            <a:off x="969825" y="3543850"/>
            <a:ext cx="22656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48"/>
          <p:cNvSpPr txBox="1"/>
          <p:nvPr>
            <p:ph idx="5" type="subTitle"/>
          </p:nvPr>
        </p:nvSpPr>
        <p:spPr>
          <a:xfrm>
            <a:off x="3436925" y="3542050"/>
            <a:ext cx="22656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48"/>
          <p:cNvSpPr txBox="1"/>
          <p:nvPr>
            <p:ph idx="6" type="subTitle"/>
          </p:nvPr>
        </p:nvSpPr>
        <p:spPr>
          <a:xfrm>
            <a:off x="5903225" y="3543850"/>
            <a:ext cx="22656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48"/>
          <p:cNvSpPr txBox="1"/>
          <p:nvPr>
            <p:ph type="title"/>
          </p:nvPr>
        </p:nvSpPr>
        <p:spPr>
          <a:xfrm>
            <a:off x="1753625" y="1830450"/>
            <a:ext cx="7089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6" name="Google Shape;216;p48"/>
          <p:cNvSpPr txBox="1"/>
          <p:nvPr>
            <p:ph idx="7" type="title"/>
          </p:nvPr>
        </p:nvSpPr>
        <p:spPr>
          <a:xfrm>
            <a:off x="4217638" y="1833825"/>
            <a:ext cx="7089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7" name="Google Shape;217;p48"/>
          <p:cNvSpPr txBox="1"/>
          <p:nvPr>
            <p:ph idx="8" type="title"/>
          </p:nvPr>
        </p:nvSpPr>
        <p:spPr>
          <a:xfrm>
            <a:off x="6682563" y="1833825"/>
            <a:ext cx="7089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pic>
        <p:nvPicPr>
          <p:cNvPr id="218" name="Google Shape;218;p48"/>
          <p:cNvPicPr preferRelativeResize="0"/>
          <p:nvPr/>
        </p:nvPicPr>
        <p:blipFill rotWithShape="1">
          <a:blip r:embed="rId3">
            <a:alphaModFix/>
          </a:blip>
          <a:srcRect b="14995" l="12083" r="12093" t="14989"/>
          <a:stretch/>
        </p:blipFill>
        <p:spPr>
          <a:xfrm>
            <a:off x="293700" y="4201675"/>
            <a:ext cx="870950" cy="8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217391">
            <a:off x="526182" y="4402608"/>
            <a:ext cx="405984" cy="405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48"/>
          <p:cNvPicPr preferRelativeResize="0"/>
          <p:nvPr/>
        </p:nvPicPr>
        <p:blipFill rotWithShape="1">
          <a:blip r:embed="rId3">
            <a:alphaModFix/>
          </a:blip>
          <a:srcRect b="14995" l="12083" r="12093" t="14989"/>
          <a:stretch/>
        </p:blipFill>
        <p:spPr>
          <a:xfrm>
            <a:off x="7964825" y="4201675"/>
            <a:ext cx="870950" cy="8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217391">
            <a:off x="8197307" y="4400808"/>
            <a:ext cx="405984" cy="405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48"/>
          <p:cNvPicPr preferRelativeResize="0"/>
          <p:nvPr/>
        </p:nvPicPr>
        <p:blipFill rotWithShape="1">
          <a:blip r:embed="rId5">
            <a:alphaModFix/>
          </a:blip>
          <a:srcRect b="31542" l="0" r="0" t="33394"/>
          <a:stretch/>
        </p:blipFill>
        <p:spPr>
          <a:xfrm flipH="1" rot="10800000">
            <a:off x="3827900" y="0"/>
            <a:ext cx="1488200" cy="5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9"/>
          <p:cNvPicPr preferRelativeResize="0"/>
          <p:nvPr/>
        </p:nvPicPr>
        <p:blipFill rotWithShape="1">
          <a:blip r:embed="rId3">
            <a:alphaModFix/>
          </a:blip>
          <a:srcRect b="4270" l="32953" r="0" t="-4270"/>
          <a:stretch/>
        </p:blipFill>
        <p:spPr>
          <a:xfrm>
            <a:off x="5762150" y="2306200"/>
            <a:ext cx="3381852" cy="283730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9"/>
          <p:cNvSpPr txBox="1"/>
          <p:nvPr>
            <p:ph hasCustomPrompt="1" type="title"/>
          </p:nvPr>
        </p:nvSpPr>
        <p:spPr>
          <a:xfrm>
            <a:off x="1751988" y="1538550"/>
            <a:ext cx="5640000" cy="160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8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7" name="Google Shape;227;p49"/>
          <p:cNvSpPr txBox="1"/>
          <p:nvPr>
            <p:ph idx="1" type="body"/>
          </p:nvPr>
        </p:nvSpPr>
        <p:spPr>
          <a:xfrm>
            <a:off x="1752013" y="3142950"/>
            <a:ext cx="56400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28" name="Google Shape;228;p49"/>
          <p:cNvPicPr preferRelativeResize="0"/>
          <p:nvPr/>
        </p:nvPicPr>
        <p:blipFill rotWithShape="1">
          <a:blip r:embed="rId4">
            <a:alphaModFix/>
          </a:blip>
          <a:srcRect b="18094" l="19635" r="19627" t="18101"/>
          <a:stretch/>
        </p:blipFill>
        <p:spPr>
          <a:xfrm>
            <a:off x="0" y="0"/>
            <a:ext cx="1685150" cy="177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9"/>
          <p:cNvPicPr preferRelativeResize="0"/>
          <p:nvPr/>
        </p:nvPicPr>
        <p:blipFill rotWithShape="1">
          <a:blip r:embed="rId5">
            <a:alphaModFix/>
          </a:blip>
          <a:srcRect b="31542" l="0" r="0" t="33394"/>
          <a:stretch/>
        </p:blipFill>
        <p:spPr>
          <a:xfrm flipH="1" rot="10800000">
            <a:off x="3827900" y="0"/>
            <a:ext cx="1488200" cy="5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9"/>
          <p:cNvPicPr preferRelativeResize="0"/>
          <p:nvPr/>
        </p:nvPicPr>
        <p:blipFill rotWithShape="1">
          <a:blip r:embed="rId6">
            <a:alphaModFix/>
          </a:blip>
          <a:srcRect b="33125" l="0" r="0" t="26530"/>
          <a:stretch/>
        </p:blipFill>
        <p:spPr>
          <a:xfrm>
            <a:off x="3879368" y="4585262"/>
            <a:ext cx="1385314" cy="5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9"/>
          <p:cNvPicPr preferRelativeResize="0"/>
          <p:nvPr/>
        </p:nvPicPr>
        <p:blipFill rotWithShape="1">
          <a:blip r:embed="rId7">
            <a:alphaModFix/>
          </a:blip>
          <a:srcRect b="15182" l="28274" r="28272" t="15175"/>
          <a:stretch/>
        </p:blipFill>
        <p:spPr>
          <a:xfrm flipH="1" rot="5400000">
            <a:off x="207875" y="4246063"/>
            <a:ext cx="689600" cy="11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7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50"/>
          <p:cNvSpPr txBox="1"/>
          <p:nvPr>
            <p:ph type="title"/>
          </p:nvPr>
        </p:nvSpPr>
        <p:spPr>
          <a:xfrm>
            <a:off x="3886181" y="614650"/>
            <a:ext cx="33969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35" name="Google Shape;235;p50"/>
          <p:cNvSpPr txBox="1"/>
          <p:nvPr>
            <p:ph idx="1" type="subTitle"/>
          </p:nvPr>
        </p:nvSpPr>
        <p:spPr>
          <a:xfrm>
            <a:off x="3886081" y="1401250"/>
            <a:ext cx="33969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36" name="Google Shape;236;p50"/>
          <p:cNvSpPr txBox="1"/>
          <p:nvPr>
            <p:ph idx="2" type="title"/>
          </p:nvPr>
        </p:nvSpPr>
        <p:spPr>
          <a:xfrm>
            <a:off x="3886181" y="1967100"/>
            <a:ext cx="33969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37" name="Google Shape;237;p50"/>
          <p:cNvSpPr txBox="1"/>
          <p:nvPr>
            <p:ph idx="3" type="subTitle"/>
          </p:nvPr>
        </p:nvSpPr>
        <p:spPr>
          <a:xfrm>
            <a:off x="3886181" y="2753700"/>
            <a:ext cx="33969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38" name="Google Shape;238;p50"/>
          <p:cNvSpPr txBox="1"/>
          <p:nvPr>
            <p:ph idx="4" type="title"/>
          </p:nvPr>
        </p:nvSpPr>
        <p:spPr>
          <a:xfrm>
            <a:off x="3886181" y="3319550"/>
            <a:ext cx="33969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39" name="Google Shape;239;p50"/>
          <p:cNvSpPr txBox="1"/>
          <p:nvPr>
            <p:ph idx="5" type="subTitle"/>
          </p:nvPr>
        </p:nvSpPr>
        <p:spPr>
          <a:xfrm>
            <a:off x="3886181" y="4106150"/>
            <a:ext cx="33969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240" name="Google Shape;240;p50"/>
          <p:cNvPicPr preferRelativeResize="0"/>
          <p:nvPr/>
        </p:nvPicPr>
        <p:blipFill rotWithShape="1">
          <a:blip r:embed="rId3">
            <a:alphaModFix/>
          </a:blip>
          <a:srcRect b="10012" l="0" r="0" t="44632"/>
          <a:stretch/>
        </p:blipFill>
        <p:spPr>
          <a:xfrm rot="-5400000">
            <a:off x="-989486" y="919536"/>
            <a:ext cx="5151550" cy="3304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50"/>
          <p:cNvPicPr preferRelativeResize="0"/>
          <p:nvPr/>
        </p:nvPicPr>
        <p:blipFill rotWithShape="1">
          <a:blip r:embed="rId4">
            <a:alphaModFix/>
          </a:blip>
          <a:srcRect b="31542" l="0" r="0" t="33394"/>
          <a:stretch/>
        </p:blipFill>
        <p:spPr>
          <a:xfrm>
            <a:off x="3827900" y="4542750"/>
            <a:ext cx="1488200" cy="5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50"/>
          <p:cNvPicPr preferRelativeResize="0"/>
          <p:nvPr/>
        </p:nvPicPr>
        <p:blipFill rotWithShape="1">
          <a:blip r:embed="rId5">
            <a:alphaModFix/>
          </a:blip>
          <a:srcRect b="15182" l="28274" r="28272" t="15175"/>
          <a:stretch/>
        </p:blipFill>
        <p:spPr>
          <a:xfrm>
            <a:off x="8400300" y="2019125"/>
            <a:ext cx="689600" cy="11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51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46" name="Google Shape;246;p51"/>
          <p:cNvPicPr preferRelativeResize="0"/>
          <p:nvPr/>
        </p:nvPicPr>
        <p:blipFill rotWithShape="1">
          <a:blip r:embed="rId3">
            <a:alphaModFix/>
          </a:blip>
          <a:srcRect b="19228" l="18805" r="18797" t="19222"/>
          <a:stretch/>
        </p:blipFill>
        <p:spPr>
          <a:xfrm>
            <a:off x="348475" y="164025"/>
            <a:ext cx="761400" cy="7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097875">
            <a:off x="511888" y="329398"/>
            <a:ext cx="377897" cy="37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51"/>
          <p:cNvPicPr preferRelativeResize="0"/>
          <p:nvPr/>
        </p:nvPicPr>
        <p:blipFill rotWithShape="1">
          <a:blip r:embed="rId5">
            <a:alphaModFix/>
          </a:blip>
          <a:srcRect b="33125" l="0" r="0" t="26530"/>
          <a:stretch/>
        </p:blipFill>
        <p:spPr>
          <a:xfrm>
            <a:off x="3879343" y="4603812"/>
            <a:ext cx="1385314" cy="5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51"/>
          <p:cNvPicPr preferRelativeResize="0"/>
          <p:nvPr/>
        </p:nvPicPr>
        <p:blipFill rotWithShape="1">
          <a:blip r:embed="rId6">
            <a:alphaModFix/>
          </a:blip>
          <a:srcRect b="15182" l="28274" r="28272" t="15175"/>
          <a:stretch/>
        </p:blipFill>
        <p:spPr>
          <a:xfrm>
            <a:off x="8454400" y="4029188"/>
            <a:ext cx="689600" cy="11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12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2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3" name="Google Shape;253;p52"/>
          <p:cNvSpPr txBox="1"/>
          <p:nvPr>
            <p:ph idx="1" type="subTitle"/>
          </p:nvPr>
        </p:nvSpPr>
        <p:spPr>
          <a:xfrm>
            <a:off x="3697500" y="3563225"/>
            <a:ext cx="1749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52"/>
          <p:cNvSpPr txBox="1"/>
          <p:nvPr>
            <p:ph idx="2" type="subTitle"/>
          </p:nvPr>
        </p:nvSpPr>
        <p:spPr>
          <a:xfrm>
            <a:off x="3696100" y="3955550"/>
            <a:ext cx="1749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55" name="Google Shape;255;p52"/>
          <p:cNvSpPr txBox="1"/>
          <p:nvPr>
            <p:ph idx="3" type="subTitle"/>
          </p:nvPr>
        </p:nvSpPr>
        <p:spPr>
          <a:xfrm>
            <a:off x="729175" y="3563225"/>
            <a:ext cx="1749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52"/>
          <p:cNvSpPr txBox="1"/>
          <p:nvPr>
            <p:ph idx="4" type="subTitle"/>
          </p:nvPr>
        </p:nvSpPr>
        <p:spPr>
          <a:xfrm>
            <a:off x="729175" y="3955550"/>
            <a:ext cx="1749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57" name="Google Shape;257;p52"/>
          <p:cNvSpPr txBox="1"/>
          <p:nvPr>
            <p:ph idx="5" type="subTitle"/>
          </p:nvPr>
        </p:nvSpPr>
        <p:spPr>
          <a:xfrm>
            <a:off x="2212638" y="2290914"/>
            <a:ext cx="1749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52"/>
          <p:cNvSpPr txBox="1"/>
          <p:nvPr>
            <p:ph idx="6" type="subTitle"/>
          </p:nvPr>
        </p:nvSpPr>
        <p:spPr>
          <a:xfrm>
            <a:off x="2212638" y="2683239"/>
            <a:ext cx="1749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59" name="Google Shape;259;p52"/>
          <p:cNvSpPr txBox="1"/>
          <p:nvPr>
            <p:ph idx="7" type="subTitle"/>
          </p:nvPr>
        </p:nvSpPr>
        <p:spPr>
          <a:xfrm>
            <a:off x="6663025" y="3563225"/>
            <a:ext cx="1749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52"/>
          <p:cNvSpPr txBox="1"/>
          <p:nvPr>
            <p:ph idx="8" type="subTitle"/>
          </p:nvPr>
        </p:nvSpPr>
        <p:spPr>
          <a:xfrm>
            <a:off x="6663025" y="3955550"/>
            <a:ext cx="1749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61" name="Google Shape;261;p52"/>
          <p:cNvSpPr txBox="1"/>
          <p:nvPr>
            <p:ph idx="9" type="subTitle"/>
          </p:nvPr>
        </p:nvSpPr>
        <p:spPr>
          <a:xfrm>
            <a:off x="5179563" y="2290914"/>
            <a:ext cx="1749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52"/>
          <p:cNvSpPr txBox="1"/>
          <p:nvPr>
            <p:ph idx="13" type="subTitle"/>
          </p:nvPr>
        </p:nvSpPr>
        <p:spPr>
          <a:xfrm>
            <a:off x="5179563" y="2683239"/>
            <a:ext cx="1749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263" name="Google Shape;263;p52"/>
          <p:cNvPicPr preferRelativeResize="0"/>
          <p:nvPr/>
        </p:nvPicPr>
        <p:blipFill rotWithShape="1">
          <a:blip r:embed="rId3">
            <a:alphaModFix/>
          </a:blip>
          <a:srcRect b="12686" l="14674" r="14674" t="12685"/>
          <a:stretch/>
        </p:blipFill>
        <p:spPr>
          <a:xfrm>
            <a:off x="-1400" y="0"/>
            <a:ext cx="1313875" cy="138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52"/>
          <p:cNvPicPr preferRelativeResize="0"/>
          <p:nvPr/>
        </p:nvPicPr>
        <p:blipFill rotWithShape="1">
          <a:blip r:embed="rId3">
            <a:alphaModFix/>
          </a:blip>
          <a:srcRect b="12686" l="14674" r="14674" t="12685"/>
          <a:stretch/>
        </p:blipFill>
        <p:spPr>
          <a:xfrm>
            <a:off x="7828725" y="0"/>
            <a:ext cx="1313875" cy="138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52"/>
          <p:cNvPicPr preferRelativeResize="0"/>
          <p:nvPr/>
        </p:nvPicPr>
        <p:blipFill rotWithShape="1">
          <a:blip r:embed="rId4">
            <a:alphaModFix/>
          </a:blip>
          <a:srcRect b="31542" l="0" r="0" t="33394"/>
          <a:stretch/>
        </p:blipFill>
        <p:spPr>
          <a:xfrm rot="10800000">
            <a:off x="0" y="4603800"/>
            <a:ext cx="1488200" cy="5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52"/>
          <p:cNvPicPr preferRelativeResize="0"/>
          <p:nvPr/>
        </p:nvPicPr>
        <p:blipFill rotWithShape="1">
          <a:blip r:embed="rId4">
            <a:alphaModFix/>
          </a:blip>
          <a:srcRect b="31542" l="0" r="0" t="33394"/>
          <a:stretch/>
        </p:blipFill>
        <p:spPr>
          <a:xfrm flipH="1" rot="10800000">
            <a:off x="7656200" y="4621700"/>
            <a:ext cx="1488200" cy="5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3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70" name="Google Shape;270;p53"/>
          <p:cNvPicPr preferRelativeResize="0"/>
          <p:nvPr/>
        </p:nvPicPr>
        <p:blipFill rotWithShape="1">
          <a:blip r:embed="rId3">
            <a:alphaModFix/>
          </a:blip>
          <a:srcRect b="31542" l="0" r="0" t="33394"/>
          <a:stretch/>
        </p:blipFill>
        <p:spPr>
          <a:xfrm flipH="1" rot="10800000">
            <a:off x="-14925" y="0"/>
            <a:ext cx="1488200" cy="5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53"/>
          <p:cNvPicPr preferRelativeResize="0"/>
          <p:nvPr/>
        </p:nvPicPr>
        <p:blipFill rotWithShape="1">
          <a:blip r:embed="rId4">
            <a:alphaModFix/>
          </a:blip>
          <a:srcRect b="33125" l="0" r="0" t="26530"/>
          <a:stretch/>
        </p:blipFill>
        <p:spPr>
          <a:xfrm>
            <a:off x="7758693" y="4584612"/>
            <a:ext cx="1385314" cy="5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53"/>
          <p:cNvPicPr preferRelativeResize="0"/>
          <p:nvPr/>
        </p:nvPicPr>
        <p:blipFill rotWithShape="1">
          <a:blip r:embed="rId3">
            <a:alphaModFix/>
          </a:blip>
          <a:srcRect b="31542" l="0" r="0" t="33394"/>
          <a:stretch/>
        </p:blipFill>
        <p:spPr>
          <a:xfrm rot="10800000">
            <a:off x="7656200" y="0"/>
            <a:ext cx="1488200" cy="5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53"/>
          <p:cNvPicPr preferRelativeResize="0"/>
          <p:nvPr/>
        </p:nvPicPr>
        <p:blipFill rotWithShape="1">
          <a:blip r:embed="rId4">
            <a:alphaModFix/>
          </a:blip>
          <a:srcRect b="33125" l="0" r="0" t="26530"/>
          <a:stretch/>
        </p:blipFill>
        <p:spPr>
          <a:xfrm rot="10800000">
            <a:off x="-7" y="4584612"/>
            <a:ext cx="1385314" cy="55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0_1_1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54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77" name="Google Shape;277;p54"/>
          <p:cNvPicPr preferRelativeResize="0"/>
          <p:nvPr/>
        </p:nvPicPr>
        <p:blipFill rotWithShape="1">
          <a:blip r:embed="rId3">
            <a:alphaModFix/>
          </a:blip>
          <a:srcRect b="12686" l="14674" r="14674" t="12685"/>
          <a:stretch/>
        </p:blipFill>
        <p:spPr>
          <a:xfrm>
            <a:off x="11" y="0"/>
            <a:ext cx="1553153" cy="164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54"/>
          <p:cNvPicPr preferRelativeResize="0"/>
          <p:nvPr/>
        </p:nvPicPr>
        <p:blipFill rotWithShape="1">
          <a:blip r:embed="rId4">
            <a:alphaModFix/>
          </a:blip>
          <a:srcRect b="33125" l="0" r="0" t="26530"/>
          <a:stretch/>
        </p:blipFill>
        <p:spPr>
          <a:xfrm>
            <a:off x="3879368" y="4585262"/>
            <a:ext cx="1385314" cy="5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54"/>
          <p:cNvPicPr preferRelativeResize="0"/>
          <p:nvPr/>
        </p:nvPicPr>
        <p:blipFill rotWithShape="1">
          <a:blip r:embed="rId5">
            <a:alphaModFix/>
          </a:blip>
          <a:srcRect b="15182" l="28274" r="28272" t="15175"/>
          <a:stretch/>
        </p:blipFill>
        <p:spPr>
          <a:xfrm rot="-5400000">
            <a:off x="8246575" y="4305538"/>
            <a:ext cx="689600" cy="11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4"/>
          <p:cNvPicPr preferRelativeResize="0"/>
          <p:nvPr/>
        </p:nvPicPr>
        <p:blipFill rotWithShape="1">
          <a:blip r:embed="rId5">
            <a:alphaModFix/>
          </a:blip>
          <a:srcRect b="15182" l="28274" r="28272" t="15175"/>
          <a:stretch/>
        </p:blipFill>
        <p:spPr>
          <a:xfrm flipH="1" rot="5400000">
            <a:off x="207875" y="4246063"/>
            <a:ext cx="689600" cy="11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0_1_1_1_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55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84" name="Google Shape;284;p55"/>
          <p:cNvPicPr preferRelativeResize="0"/>
          <p:nvPr/>
        </p:nvPicPr>
        <p:blipFill rotWithShape="1">
          <a:blip r:embed="rId3">
            <a:alphaModFix/>
          </a:blip>
          <a:srcRect b="78146" l="0" r="86778" t="0"/>
          <a:stretch/>
        </p:blipFill>
        <p:spPr>
          <a:xfrm>
            <a:off x="0" y="0"/>
            <a:ext cx="1208950" cy="11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55"/>
          <p:cNvPicPr preferRelativeResize="0"/>
          <p:nvPr/>
        </p:nvPicPr>
        <p:blipFill rotWithShape="1">
          <a:blip r:embed="rId4">
            <a:alphaModFix/>
          </a:blip>
          <a:srcRect b="19228" l="18805" r="18797" t="19222"/>
          <a:stretch/>
        </p:blipFill>
        <p:spPr>
          <a:xfrm>
            <a:off x="8019600" y="164025"/>
            <a:ext cx="761400" cy="7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097875">
            <a:off x="8183013" y="329398"/>
            <a:ext cx="377897" cy="37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55"/>
          <p:cNvPicPr preferRelativeResize="0"/>
          <p:nvPr/>
        </p:nvPicPr>
        <p:blipFill rotWithShape="1">
          <a:blip r:embed="rId6">
            <a:alphaModFix/>
          </a:blip>
          <a:srcRect b="31542" l="0" r="0" t="33394"/>
          <a:stretch/>
        </p:blipFill>
        <p:spPr>
          <a:xfrm flipH="1" rot="10800000">
            <a:off x="1526975" y="17800"/>
            <a:ext cx="1488200" cy="5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55"/>
          <p:cNvPicPr preferRelativeResize="0"/>
          <p:nvPr/>
        </p:nvPicPr>
        <p:blipFill rotWithShape="1">
          <a:blip r:embed="rId6">
            <a:alphaModFix/>
          </a:blip>
          <a:srcRect b="31542" l="0" r="0" t="33394"/>
          <a:stretch/>
        </p:blipFill>
        <p:spPr>
          <a:xfrm rot="10800000">
            <a:off x="6342575" y="4622350"/>
            <a:ext cx="1488200" cy="5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0_1_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56"/>
          <p:cNvPicPr preferRelativeResize="0"/>
          <p:nvPr/>
        </p:nvPicPr>
        <p:blipFill rotWithShape="1">
          <a:blip r:embed="rId3">
            <a:alphaModFix/>
          </a:blip>
          <a:srcRect b="0" l="5050" r="72433" t="0"/>
          <a:stretch/>
        </p:blipFill>
        <p:spPr>
          <a:xfrm flipH="1">
            <a:off x="7085125" y="0"/>
            <a:ext cx="20588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56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93" name="Google Shape;293;p56"/>
          <p:cNvPicPr preferRelativeResize="0"/>
          <p:nvPr/>
        </p:nvPicPr>
        <p:blipFill rotWithShape="1">
          <a:blip r:embed="rId4">
            <a:alphaModFix/>
          </a:blip>
          <a:srcRect b="31542" l="0" r="0" t="33394"/>
          <a:stretch/>
        </p:blipFill>
        <p:spPr>
          <a:xfrm flipH="1" rot="5400000">
            <a:off x="-392450" y="2310850"/>
            <a:ext cx="1488200" cy="5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56"/>
          <p:cNvPicPr preferRelativeResize="0"/>
          <p:nvPr/>
        </p:nvPicPr>
        <p:blipFill rotWithShape="1">
          <a:blip r:embed="rId5">
            <a:alphaModFix/>
          </a:blip>
          <a:srcRect b="15182" l="28274" r="28272" t="15175"/>
          <a:stretch/>
        </p:blipFill>
        <p:spPr>
          <a:xfrm flipH="1" rot="5400000">
            <a:off x="207875" y="4246063"/>
            <a:ext cx="689600" cy="11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6"/>
          <p:cNvPicPr preferRelativeResize="0"/>
          <p:nvPr/>
        </p:nvPicPr>
        <p:blipFill rotWithShape="1">
          <a:blip r:embed="rId4">
            <a:alphaModFix/>
          </a:blip>
          <a:srcRect b="31542" l="0" r="0" t="33394"/>
          <a:stretch/>
        </p:blipFill>
        <p:spPr>
          <a:xfrm rot="10800000">
            <a:off x="5201175" y="4621600"/>
            <a:ext cx="1488200" cy="5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9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57"/>
          <p:cNvPicPr preferRelativeResize="0"/>
          <p:nvPr/>
        </p:nvPicPr>
        <p:blipFill rotWithShape="1">
          <a:blip r:embed="rId3">
            <a:alphaModFix/>
          </a:blip>
          <a:srcRect b="29577" l="0" r="19697" t="0"/>
          <a:stretch/>
        </p:blipFill>
        <p:spPr>
          <a:xfrm>
            <a:off x="0" y="0"/>
            <a:ext cx="2381573" cy="117480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57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00" name="Google Shape;300;p57"/>
          <p:cNvPicPr preferRelativeResize="0"/>
          <p:nvPr/>
        </p:nvPicPr>
        <p:blipFill rotWithShape="1">
          <a:blip r:embed="rId4">
            <a:alphaModFix/>
          </a:blip>
          <a:srcRect b="14995" l="12083" r="12093" t="14989"/>
          <a:stretch/>
        </p:blipFill>
        <p:spPr>
          <a:xfrm>
            <a:off x="7964825" y="4201675"/>
            <a:ext cx="870950" cy="8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217391">
            <a:off x="8197307" y="4400808"/>
            <a:ext cx="405984" cy="405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57"/>
          <p:cNvPicPr preferRelativeResize="0"/>
          <p:nvPr/>
        </p:nvPicPr>
        <p:blipFill rotWithShape="1">
          <a:blip r:embed="rId6">
            <a:alphaModFix/>
          </a:blip>
          <a:srcRect b="15182" l="28274" r="28272" t="15175"/>
          <a:stretch/>
        </p:blipFill>
        <p:spPr>
          <a:xfrm flipH="1" rot="5400000">
            <a:off x="207875" y="4246063"/>
            <a:ext cx="689600" cy="11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7"/>
          <p:cNvPicPr preferRelativeResize="0"/>
          <p:nvPr/>
        </p:nvPicPr>
        <p:blipFill rotWithShape="1">
          <a:blip r:embed="rId6">
            <a:alphaModFix/>
          </a:blip>
          <a:srcRect b="15182" l="28274" r="28272" t="15175"/>
          <a:stretch/>
        </p:blipFill>
        <p:spPr>
          <a:xfrm rot="-5400000">
            <a:off x="8246575" y="-207837"/>
            <a:ext cx="689600" cy="11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31"/>
          <p:cNvSpPr txBox="1"/>
          <p:nvPr>
            <p:ph idx="1" type="body"/>
          </p:nvPr>
        </p:nvSpPr>
        <p:spPr>
          <a:xfrm>
            <a:off x="1688238" y="1054750"/>
            <a:ext cx="5767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32" name="Google Shape;32;p31"/>
          <p:cNvPicPr preferRelativeResize="0"/>
          <p:nvPr/>
        </p:nvPicPr>
        <p:blipFill rotWithShape="1">
          <a:blip r:embed="rId3">
            <a:alphaModFix/>
          </a:blip>
          <a:srcRect b="19228" l="18805" r="18797" t="19222"/>
          <a:stretch/>
        </p:blipFill>
        <p:spPr>
          <a:xfrm>
            <a:off x="427300" y="315125"/>
            <a:ext cx="761400" cy="7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097875">
            <a:off x="590713" y="480498"/>
            <a:ext cx="377897" cy="37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31"/>
          <p:cNvPicPr preferRelativeResize="0"/>
          <p:nvPr/>
        </p:nvPicPr>
        <p:blipFill rotWithShape="1">
          <a:blip r:embed="rId5">
            <a:alphaModFix/>
          </a:blip>
          <a:srcRect b="15174" l="36967" r="36962" t="15180"/>
          <a:stretch/>
        </p:blipFill>
        <p:spPr>
          <a:xfrm flipH="1" rot="5400000">
            <a:off x="4365175" y="4258025"/>
            <a:ext cx="413700" cy="11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1_1_1_1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58"/>
          <p:cNvSpPr txBox="1"/>
          <p:nvPr>
            <p:ph type="title"/>
          </p:nvPr>
        </p:nvSpPr>
        <p:spPr>
          <a:xfrm>
            <a:off x="2305500" y="3584100"/>
            <a:ext cx="45330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800">
                <a:latin typeface="Barlow"/>
                <a:ea typeface="Barlow"/>
                <a:cs typeface="Barlow"/>
                <a:sym typeface="Barlow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07" name="Google Shape;307;p58"/>
          <p:cNvSpPr txBox="1"/>
          <p:nvPr>
            <p:ph idx="2"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08" name="Google Shape;308;p58"/>
          <p:cNvPicPr preferRelativeResize="0"/>
          <p:nvPr/>
        </p:nvPicPr>
        <p:blipFill rotWithShape="1">
          <a:blip r:embed="rId3">
            <a:alphaModFix/>
          </a:blip>
          <a:srcRect b="20616" l="0" r="10305" t="0"/>
          <a:stretch/>
        </p:blipFill>
        <p:spPr>
          <a:xfrm rot="-5400000">
            <a:off x="-1189314" y="1595913"/>
            <a:ext cx="4736901" cy="235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58"/>
          <p:cNvPicPr preferRelativeResize="0"/>
          <p:nvPr/>
        </p:nvPicPr>
        <p:blipFill rotWithShape="1">
          <a:blip r:embed="rId4">
            <a:alphaModFix/>
          </a:blip>
          <a:srcRect b="19228" l="18805" r="18797" t="19222"/>
          <a:stretch/>
        </p:blipFill>
        <p:spPr>
          <a:xfrm>
            <a:off x="8019600" y="164025"/>
            <a:ext cx="761400" cy="7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097875">
            <a:off x="8183013" y="329398"/>
            <a:ext cx="377897" cy="37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58"/>
          <p:cNvPicPr preferRelativeResize="0"/>
          <p:nvPr/>
        </p:nvPicPr>
        <p:blipFill rotWithShape="1">
          <a:blip r:embed="rId6">
            <a:alphaModFix/>
          </a:blip>
          <a:srcRect b="31542" l="0" r="0" t="33394"/>
          <a:stretch/>
        </p:blipFill>
        <p:spPr>
          <a:xfrm flipH="1" rot="5400000">
            <a:off x="8036600" y="4067300"/>
            <a:ext cx="1488200" cy="5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58"/>
          <p:cNvPicPr preferRelativeResize="0"/>
          <p:nvPr/>
        </p:nvPicPr>
        <p:blipFill rotWithShape="1">
          <a:blip r:embed="rId7">
            <a:alphaModFix/>
          </a:blip>
          <a:srcRect b="33125" l="0" r="0" t="26530"/>
          <a:stretch/>
        </p:blipFill>
        <p:spPr>
          <a:xfrm>
            <a:off x="3815868" y="4603812"/>
            <a:ext cx="1385314" cy="55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1_1_1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9"/>
          <p:cNvSpPr txBox="1"/>
          <p:nvPr>
            <p:ph type="title"/>
          </p:nvPr>
        </p:nvSpPr>
        <p:spPr>
          <a:xfrm>
            <a:off x="4796525" y="1961700"/>
            <a:ext cx="36027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800">
                <a:latin typeface="Barlow"/>
                <a:ea typeface="Barlow"/>
                <a:cs typeface="Barlow"/>
                <a:sym typeface="Barlow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16" name="Google Shape;316;p59"/>
          <p:cNvSpPr txBox="1"/>
          <p:nvPr>
            <p:ph idx="2"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17" name="Google Shape;31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6650" y="2985000"/>
            <a:ext cx="3837348" cy="215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59"/>
          <p:cNvPicPr preferRelativeResize="0"/>
          <p:nvPr/>
        </p:nvPicPr>
        <p:blipFill rotWithShape="1">
          <a:blip r:embed="rId4">
            <a:alphaModFix/>
          </a:blip>
          <a:srcRect b="15182" l="28274" r="28272" t="15175"/>
          <a:stretch/>
        </p:blipFill>
        <p:spPr>
          <a:xfrm flipH="1" rot="5400000">
            <a:off x="207875" y="4246063"/>
            <a:ext cx="689600" cy="11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59"/>
          <p:cNvPicPr preferRelativeResize="0"/>
          <p:nvPr/>
        </p:nvPicPr>
        <p:blipFill rotWithShape="1">
          <a:blip r:embed="rId5">
            <a:alphaModFix/>
          </a:blip>
          <a:srcRect b="31542" l="0" r="0" t="33394"/>
          <a:stretch/>
        </p:blipFill>
        <p:spPr>
          <a:xfrm rot="10800000">
            <a:off x="7656200" y="17800"/>
            <a:ext cx="1488200" cy="5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1_1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60"/>
          <p:cNvSpPr txBox="1"/>
          <p:nvPr>
            <p:ph type="title"/>
          </p:nvPr>
        </p:nvSpPr>
        <p:spPr>
          <a:xfrm>
            <a:off x="729175" y="1965300"/>
            <a:ext cx="3602700" cy="12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8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b="0" sz="1400"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23" name="Google Shape;323;p60"/>
          <p:cNvSpPr txBox="1"/>
          <p:nvPr>
            <p:ph idx="2"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24" name="Google Shape;324;p60"/>
          <p:cNvPicPr preferRelativeResize="0"/>
          <p:nvPr/>
        </p:nvPicPr>
        <p:blipFill rotWithShape="1">
          <a:blip r:embed="rId3">
            <a:alphaModFix/>
          </a:blip>
          <a:srcRect b="0" l="39456" r="0" t="10522"/>
          <a:stretch/>
        </p:blipFill>
        <p:spPr>
          <a:xfrm rot="5400000">
            <a:off x="974477" y="2378418"/>
            <a:ext cx="1787773" cy="373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60"/>
          <p:cNvPicPr preferRelativeResize="0"/>
          <p:nvPr/>
        </p:nvPicPr>
        <p:blipFill rotWithShape="1">
          <a:blip r:embed="rId4">
            <a:alphaModFix/>
          </a:blip>
          <a:srcRect b="19228" l="18805" r="18797" t="19222"/>
          <a:stretch/>
        </p:blipFill>
        <p:spPr>
          <a:xfrm>
            <a:off x="348475" y="164025"/>
            <a:ext cx="761400" cy="7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097875">
            <a:off x="511888" y="329398"/>
            <a:ext cx="377897" cy="37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60"/>
          <p:cNvPicPr preferRelativeResize="0"/>
          <p:nvPr/>
        </p:nvPicPr>
        <p:blipFill rotWithShape="1">
          <a:blip r:embed="rId4">
            <a:alphaModFix/>
          </a:blip>
          <a:srcRect b="19228" l="18805" r="18797" t="19222"/>
          <a:stretch/>
        </p:blipFill>
        <p:spPr>
          <a:xfrm>
            <a:off x="8019600" y="4228225"/>
            <a:ext cx="761400" cy="7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097875">
            <a:off x="8183013" y="4393598"/>
            <a:ext cx="377897" cy="37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60"/>
          <p:cNvPicPr preferRelativeResize="0"/>
          <p:nvPr/>
        </p:nvPicPr>
        <p:blipFill rotWithShape="1">
          <a:blip r:embed="rId6">
            <a:alphaModFix/>
          </a:blip>
          <a:srcRect b="15182" l="28274" r="28272" t="15175"/>
          <a:stretch/>
        </p:blipFill>
        <p:spPr>
          <a:xfrm flipH="1" rot="5400000">
            <a:off x="5938825" y="4330613"/>
            <a:ext cx="689600" cy="11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60"/>
          <p:cNvPicPr preferRelativeResize="0"/>
          <p:nvPr/>
        </p:nvPicPr>
        <p:blipFill rotWithShape="1">
          <a:blip r:embed="rId7">
            <a:alphaModFix/>
          </a:blip>
          <a:srcRect b="31542" l="0" r="0" t="33394"/>
          <a:stretch/>
        </p:blipFill>
        <p:spPr>
          <a:xfrm rot="10800000">
            <a:off x="7656200" y="17800"/>
            <a:ext cx="1488200" cy="5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3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61"/>
          <p:cNvSpPr txBox="1"/>
          <p:nvPr>
            <p:ph type="title"/>
          </p:nvPr>
        </p:nvSpPr>
        <p:spPr>
          <a:xfrm>
            <a:off x="2476500" y="539600"/>
            <a:ext cx="41910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34" name="Google Shape;334;p61"/>
          <p:cNvSpPr txBox="1"/>
          <p:nvPr>
            <p:ph idx="1" type="subTitle"/>
          </p:nvPr>
        </p:nvSpPr>
        <p:spPr>
          <a:xfrm>
            <a:off x="2476525" y="1836775"/>
            <a:ext cx="41910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61"/>
          <p:cNvSpPr txBox="1"/>
          <p:nvPr>
            <p:ph idx="2" type="subTitle"/>
          </p:nvPr>
        </p:nvSpPr>
        <p:spPr>
          <a:xfrm>
            <a:off x="2476525" y="4131100"/>
            <a:ext cx="4191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36" name="Google Shape;336;p61"/>
          <p:cNvSpPr txBox="1"/>
          <p:nvPr/>
        </p:nvSpPr>
        <p:spPr>
          <a:xfrm>
            <a:off x="2476500" y="3533225"/>
            <a:ext cx="41910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419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b="0" i="0" lang="es-419" sz="1000" u="none" cap="none" strike="noStrike">
                <a:solidFill>
                  <a:schemeClr val="lt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s-419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b="0" i="0" lang="es-419" sz="1000" u="none" cap="none" strike="noStrike">
                <a:solidFill>
                  <a:schemeClr val="lt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s-419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, infographics &amp; images by </a:t>
            </a:r>
            <a:r>
              <a:rPr b="0" i="0" lang="es-419" sz="1000" u="none" cap="none" strike="noStrike">
                <a:solidFill>
                  <a:schemeClr val="lt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0" i="0" sz="10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37" name="Google Shape;337;p61"/>
          <p:cNvPicPr preferRelativeResize="0"/>
          <p:nvPr/>
        </p:nvPicPr>
        <p:blipFill rotWithShape="1">
          <a:blip r:embed="rId6">
            <a:alphaModFix/>
          </a:blip>
          <a:srcRect b="11736" l="0" r="0" t="53924"/>
          <a:stretch/>
        </p:blipFill>
        <p:spPr>
          <a:xfrm rot="-5400000">
            <a:off x="-1321662" y="1330111"/>
            <a:ext cx="5113051" cy="2483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61"/>
          <p:cNvPicPr preferRelativeResize="0"/>
          <p:nvPr/>
        </p:nvPicPr>
        <p:blipFill rotWithShape="1">
          <a:blip r:embed="rId7">
            <a:alphaModFix/>
          </a:blip>
          <a:srcRect b="15182" l="28274" r="28272" t="15175"/>
          <a:stretch/>
        </p:blipFill>
        <p:spPr>
          <a:xfrm flipH="1" rot="5400000">
            <a:off x="4226800" y="4273063"/>
            <a:ext cx="689600" cy="11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61"/>
          <p:cNvPicPr preferRelativeResize="0"/>
          <p:nvPr/>
        </p:nvPicPr>
        <p:blipFill rotWithShape="1">
          <a:blip r:embed="rId8">
            <a:alphaModFix/>
          </a:blip>
          <a:srcRect b="31542" l="0" r="0" t="33394"/>
          <a:stretch/>
        </p:blipFill>
        <p:spPr>
          <a:xfrm rot="10800000">
            <a:off x="7655800" y="17800"/>
            <a:ext cx="1488200" cy="5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61"/>
          <p:cNvPicPr preferRelativeResize="0"/>
          <p:nvPr/>
        </p:nvPicPr>
        <p:blipFill rotWithShape="1">
          <a:blip r:embed="rId9">
            <a:alphaModFix/>
          </a:blip>
          <a:srcRect b="14995" l="12083" r="12093" t="14989"/>
          <a:stretch/>
        </p:blipFill>
        <p:spPr>
          <a:xfrm>
            <a:off x="7964825" y="4201675"/>
            <a:ext cx="870950" cy="8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6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2217391">
            <a:off x="8196907" y="4400808"/>
            <a:ext cx="405984" cy="405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62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5" name="Google Shape;345;p62"/>
          <p:cNvSpPr txBox="1"/>
          <p:nvPr>
            <p:ph idx="1" type="body"/>
          </p:nvPr>
        </p:nvSpPr>
        <p:spPr>
          <a:xfrm>
            <a:off x="729175" y="1152475"/>
            <a:ext cx="3790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6" name="Google Shape;346;p62"/>
          <p:cNvSpPr txBox="1"/>
          <p:nvPr>
            <p:ph idx="2" type="body"/>
          </p:nvPr>
        </p:nvSpPr>
        <p:spPr>
          <a:xfrm>
            <a:off x="4623900" y="1152475"/>
            <a:ext cx="3790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47" name="Google Shape;347;p62"/>
          <p:cNvPicPr preferRelativeResize="0"/>
          <p:nvPr/>
        </p:nvPicPr>
        <p:blipFill rotWithShape="1">
          <a:blip r:embed="rId3">
            <a:alphaModFix/>
          </a:blip>
          <a:srcRect b="12686" l="14674" r="14674" t="12685"/>
          <a:stretch/>
        </p:blipFill>
        <p:spPr>
          <a:xfrm>
            <a:off x="-1400" y="0"/>
            <a:ext cx="1313875" cy="138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62"/>
          <p:cNvPicPr preferRelativeResize="0"/>
          <p:nvPr/>
        </p:nvPicPr>
        <p:blipFill rotWithShape="1">
          <a:blip r:embed="rId3">
            <a:alphaModFix/>
          </a:blip>
          <a:srcRect b="12686" l="14674" r="14674" t="12685"/>
          <a:stretch/>
        </p:blipFill>
        <p:spPr>
          <a:xfrm>
            <a:off x="7830125" y="3755650"/>
            <a:ext cx="1313875" cy="138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62"/>
          <p:cNvPicPr preferRelativeResize="0"/>
          <p:nvPr/>
        </p:nvPicPr>
        <p:blipFill rotWithShape="1">
          <a:blip r:embed="rId4">
            <a:alphaModFix/>
          </a:blip>
          <a:srcRect b="31542" l="0" r="0" t="33394"/>
          <a:stretch/>
        </p:blipFill>
        <p:spPr>
          <a:xfrm rot="10800000">
            <a:off x="0" y="4603800"/>
            <a:ext cx="1488200" cy="5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62"/>
          <p:cNvPicPr preferRelativeResize="0"/>
          <p:nvPr/>
        </p:nvPicPr>
        <p:blipFill rotWithShape="1">
          <a:blip r:embed="rId4">
            <a:alphaModFix/>
          </a:blip>
          <a:srcRect b="31542" l="0" r="0" t="33394"/>
          <a:stretch/>
        </p:blipFill>
        <p:spPr>
          <a:xfrm flipH="1" rot="10800000">
            <a:off x="7656200" y="0"/>
            <a:ext cx="1488200" cy="5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64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5" name="Google Shape;355;p64"/>
          <p:cNvSpPr txBox="1"/>
          <p:nvPr>
            <p:ph idx="1" type="subTitle"/>
          </p:nvPr>
        </p:nvSpPr>
        <p:spPr>
          <a:xfrm>
            <a:off x="5428438" y="1637540"/>
            <a:ext cx="1573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sz="2000">
                <a:latin typeface="Khand SemiBold"/>
                <a:ea typeface="Khand SemiBold"/>
                <a:cs typeface="Khand SemiBold"/>
                <a:sym typeface="Kha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64"/>
          <p:cNvSpPr txBox="1"/>
          <p:nvPr>
            <p:ph idx="2" type="subTitle"/>
          </p:nvPr>
        </p:nvSpPr>
        <p:spPr>
          <a:xfrm>
            <a:off x="5428438" y="2029865"/>
            <a:ext cx="25278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57" name="Google Shape;357;p64"/>
          <p:cNvSpPr txBox="1"/>
          <p:nvPr>
            <p:ph idx="3" type="subTitle"/>
          </p:nvPr>
        </p:nvSpPr>
        <p:spPr>
          <a:xfrm>
            <a:off x="5428438" y="2882965"/>
            <a:ext cx="1573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sz="2000">
                <a:latin typeface="Khand SemiBold"/>
                <a:ea typeface="Khand SemiBold"/>
                <a:cs typeface="Khand SemiBold"/>
                <a:sym typeface="Kha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8" name="Google Shape;358;p64"/>
          <p:cNvSpPr txBox="1"/>
          <p:nvPr>
            <p:ph idx="4" type="subTitle"/>
          </p:nvPr>
        </p:nvSpPr>
        <p:spPr>
          <a:xfrm>
            <a:off x="5428438" y="3275290"/>
            <a:ext cx="25278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5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65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2" name="Google Shape;362;p65"/>
          <p:cNvSpPr txBox="1"/>
          <p:nvPr>
            <p:ph idx="1" type="subTitle"/>
          </p:nvPr>
        </p:nvSpPr>
        <p:spPr>
          <a:xfrm>
            <a:off x="6289253" y="1866183"/>
            <a:ext cx="2094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65"/>
          <p:cNvSpPr txBox="1"/>
          <p:nvPr>
            <p:ph idx="2" type="subTitle"/>
          </p:nvPr>
        </p:nvSpPr>
        <p:spPr>
          <a:xfrm>
            <a:off x="6289250" y="2258500"/>
            <a:ext cx="209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364" name="Google Shape;364;p65"/>
          <p:cNvPicPr preferRelativeResize="0"/>
          <p:nvPr/>
        </p:nvPicPr>
        <p:blipFill rotWithShape="1">
          <a:blip r:embed="rId3">
            <a:alphaModFix/>
          </a:blip>
          <a:srcRect b="28393" l="9434" r="26861" t="38142"/>
          <a:stretch/>
        </p:blipFill>
        <p:spPr>
          <a:xfrm>
            <a:off x="7313750" y="0"/>
            <a:ext cx="1830250" cy="9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65"/>
          <p:cNvPicPr preferRelativeResize="0"/>
          <p:nvPr/>
        </p:nvPicPr>
        <p:blipFill rotWithShape="1">
          <a:blip r:embed="rId3">
            <a:alphaModFix/>
          </a:blip>
          <a:srcRect b="28397" l="51400" r="8130" t="23479"/>
          <a:stretch/>
        </p:blipFill>
        <p:spPr>
          <a:xfrm>
            <a:off x="0" y="3846525"/>
            <a:ext cx="1162775" cy="13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65"/>
          <p:cNvPicPr preferRelativeResize="0"/>
          <p:nvPr/>
        </p:nvPicPr>
        <p:blipFill rotWithShape="1">
          <a:blip r:embed="rId4">
            <a:alphaModFix/>
          </a:blip>
          <a:srcRect b="31542" l="0" r="0" t="33394"/>
          <a:stretch/>
        </p:blipFill>
        <p:spPr>
          <a:xfrm>
            <a:off x="3827900" y="4356650"/>
            <a:ext cx="1488200" cy="5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65"/>
          <p:cNvPicPr preferRelativeResize="0"/>
          <p:nvPr/>
        </p:nvPicPr>
        <p:blipFill rotWithShape="1">
          <a:blip r:embed="rId5">
            <a:alphaModFix/>
          </a:blip>
          <a:srcRect b="15182" l="28274" r="28272" t="15175"/>
          <a:stretch/>
        </p:blipFill>
        <p:spPr>
          <a:xfrm>
            <a:off x="39575" y="243000"/>
            <a:ext cx="689600" cy="11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65"/>
          <p:cNvSpPr txBox="1"/>
          <p:nvPr>
            <p:ph idx="3" type="subTitle"/>
          </p:nvPr>
        </p:nvSpPr>
        <p:spPr>
          <a:xfrm>
            <a:off x="729178" y="1870693"/>
            <a:ext cx="2094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65"/>
          <p:cNvSpPr txBox="1"/>
          <p:nvPr>
            <p:ph idx="4" type="subTitle"/>
          </p:nvPr>
        </p:nvSpPr>
        <p:spPr>
          <a:xfrm>
            <a:off x="729175" y="2263010"/>
            <a:ext cx="209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4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66"/>
          <p:cNvPicPr preferRelativeResize="0"/>
          <p:nvPr/>
        </p:nvPicPr>
        <p:blipFill rotWithShape="1">
          <a:blip r:embed="rId3">
            <a:alphaModFix/>
          </a:blip>
          <a:srcRect b="26702" l="0" r="0" t="26655"/>
          <a:stretch/>
        </p:blipFill>
        <p:spPr>
          <a:xfrm>
            <a:off x="-524900" y="-761525"/>
            <a:ext cx="3602048" cy="2376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66"/>
          <p:cNvPicPr preferRelativeResize="0"/>
          <p:nvPr/>
        </p:nvPicPr>
        <p:blipFill rotWithShape="1">
          <a:blip r:embed="rId4">
            <a:alphaModFix/>
          </a:blip>
          <a:srcRect b="22875" l="0" r="0" t="73577"/>
          <a:stretch/>
        </p:blipFill>
        <p:spPr>
          <a:xfrm>
            <a:off x="-14587" y="4814925"/>
            <a:ext cx="9173174" cy="459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5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32"/>
          <p:cNvPicPr preferRelativeResize="0"/>
          <p:nvPr/>
        </p:nvPicPr>
        <p:blipFill rotWithShape="1">
          <a:blip r:embed="rId3">
            <a:alphaModFix/>
          </a:blip>
          <a:srcRect b="39038" l="0" r="0" t="38987"/>
          <a:stretch/>
        </p:blipFill>
        <p:spPr>
          <a:xfrm>
            <a:off x="5506758" y="-116650"/>
            <a:ext cx="3636601" cy="11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32"/>
          <p:cNvPicPr preferRelativeResize="0"/>
          <p:nvPr/>
        </p:nvPicPr>
        <p:blipFill rotWithShape="1">
          <a:blip r:embed="rId3">
            <a:alphaModFix/>
          </a:blip>
          <a:srcRect b="39038" l="0" r="0" t="38987"/>
          <a:stretch/>
        </p:blipFill>
        <p:spPr>
          <a:xfrm flipH="1">
            <a:off x="8" y="-130880"/>
            <a:ext cx="3636601" cy="113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33"/>
          <p:cNvSpPr txBox="1"/>
          <p:nvPr>
            <p:ph type="title"/>
          </p:nvPr>
        </p:nvSpPr>
        <p:spPr>
          <a:xfrm>
            <a:off x="1041083" y="1652075"/>
            <a:ext cx="8826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2" name="Google Shape;42;p33"/>
          <p:cNvSpPr txBox="1"/>
          <p:nvPr>
            <p:ph idx="2"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p33"/>
          <p:cNvSpPr txBox="1"/>
          <p:nvPr>
            <p:ph idx="1" type="subTitle"/>
          </p:nvPr>
        </p:nvSpPr>
        <p:spPr>
          <a:xfrm>
            <a:off x="2001883" y="1652075"/>
            <a:ext cx="2350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3"/>
          <p:cNvSpPr txBox="1"/>
          <p:nvPr>
            <p:ph idx="3" type="subTitle"/>
          </p:nvPr>
        </p:nvSpPr>
        <p:spPr>
          <a:xfrm>
            <a:off x="2001883" y="2044400"/>
            <a:ext cx="2350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5" name="Google Shape;45;p33"/>
          <p:cNvSpPr txBox="1"/>
          <p:nvPr>
            <p:ph idx="4" type="subTitle"/>
          </p:nvPr>
        </p:nvSpPr>
        <p:spPr>
          <a:xfrm>
            <a:off x="2001883" y="3059425"/>
            <a:ext cx="2350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3"/>
          <p:cNvSpPr txBox="1"/>
          <p:nvPr>
            <p:ph idx="5" type="subTitle"/>
          </p:nvPr>
        </p:nvSpPr>
        <p:spPr>
          <a:xfrm>
            <a:off x="2001883" y="3451825"/>
            <a:ext cx="2350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7" name="Google Shape;47;p33"/>
          <p:cNvSpPr txBox="1"/>
          <p:nvPr>
            <p:ph idx="6" type="subTitle"/>
          </p:nvPr>
        </p:nvSpPr>
        <p:spPr>
          <a:xfrm>
            <a:off x="5852308" y="1652075"/>
            <a:ext cx="2350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3"/>
          <p:cNvSpPr txBox="1"/>
          <p:nvPr>
            <p:ph idx="7" type="subTitle"/>
          </p:nvPr>
        </p:nvSpPr>
        <p:spPr>
          <a:xfrm>
            <a:off x="5852308" y="2044475"/>
            <a:ext cx="2350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9" name="Google Shape;49;p33"/>
          <p:cNvSpPr txBox="1"/>
          <p:nvPr>
            <p:ph idx="8" type="subTitle"/>
          </p:nvPr>
        </p:nvSpPr>
        <p:spPr>
          <a:xfrm>
            <a:off x="5852308" y="3059500"/>
            <a:ext cx="2350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3"/>
          <p:cNvSpPr txBox="1"/>
          <p:nvPr>
            <p:ph idx="9" type="subTitle"/>
          </p:nvPr>
        </p:nvSpPr>
        <p:spPr>
          <a:xfrm>
            <a:off x="5852308" y="3451900"/>
            <a:ext cx="2350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1" name="Google Shape;51;p33"/>
          <p:cNvSpPr txBox="1"/>
          <p:nvPr>
            <p:ph idx="13" type="title"/>
          </p:nvPr>
        </p:nvSpPr>
        <p:spPr>
          <a:xfrm>
            <a:off x="1041083" y="3059425"/>
            <a:ext cx="8826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2" name="Google Shape;52;p33"/>
          <p:cNvSpPr txBox="1"/>
          <p:nvPr>
            <p:ph idx="14" type="title"/>
          </p:nvPr>
        </p:nvSpPr>
        <p:spPr>
          <a:xfrm>
            <a:off x="4882696" y="1652075"/>
            <a:ext cx="8826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3" name="Google Shape;53;p33"/>
          <p:cNvSpPr txBox="1"/>
          <p:nvPr>
            <p:ph idx="15" type="title"/>
          </p:nvPr>
        </p:nvSpPr>
        <p:spPr>
          <a:xfrm>
            <a:off x="4882708" y="3059425"/>
            <a:ext cx="8826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pic>
        <p:nvPicPr>
          <p:cNvPr id="54" name="Google Shape;54;p33"/>
          <p:cNvPicPr preferRelativeResize="0"/>
          <p:nvPr/>
        </p:nvPicPr>
        <p:blipFill rotWithShape="1">
          <a:blip r:embed="rId3">
            <a:alphaModFix/>
          </a:blip>
          <a:srcRect b="28397" l="23386" r="8129" t="23479"/>
          <a:stretch/>
        </p:blipFill>
        <p:spPr>
          <a:xfrm>
            <a:off x="0" y="-255500"/>
            <a:ext cx="2262950" cy="15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33"/>
          <p:cNvPicPr preferRelativeResize="0"/>
          <p:nvPr/>
        </p:nvPicPr>
        <p:blipFill rotWithShape="1">
          <a:blip r:embed="rId4">
            <a:alphaModFix/>
          </a:blip>
          <a:srcRect b="33125" l="0" r="0" t="26530"/>
          <a:stretch/>
        </p:blipFill>
        <p:spPr>
          <a:xfrm>
            <a:off x="3879343" y="4440487"/>
            <a:ext cx="1385314" cy="5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33"/>
          <p:cNvPicPr preferRelativeResize="0"/>
          <p:nvPr/>
        </p:nvPicPr>
        <p:blipFill rotWithShape="1">
          <a:blip r:embed="rId3">
            <a:alphaModFix/>
          </a:blip>
          <a:srcRect b="40297" l="7877" r="41627" t="23479"/>
          <a:stretch/>
        </p:blipFill>
        <p:spPr>
          <a:xfrm>
            <a:off x="7475500" y="3946525"/>
            <a:ext cx="1668500" cy="119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34"/>
          <p:cNvPicPr preferRelativeResize="0"/>
          <p:nvPr/>
        </p:nvPicPr>
        <p:blipFill rotWithShape="1">
          <a:blip r:embed="rId3">
            <a:alphaModFix/>
          </a:blip>
          <a:srcRect b="77139" l="0" r="86206" t="0"/>
          <a:stretch/>
        </p:blipFill>
        <p:spPr>
          <a:xfrm>
            <a:off x="0" y="0"/>
            <a:ext cx="2020101" cy="188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34"/>
          <p:cNvPicPr preferRelativeResize="0"/>
          <p:nvPr/>
        </p:nvPicPr>
        <p:blipFill rotWithShape="1">
          <a:blip r:embed="rId4">
            <a:alphaModFix/>
          </a:blip>
          <a:srcRect b="0" l="33457" r="0" t="6103"/>
          <a:stretch/>
        </p:blipFill>
        <p:spPr>
          <a:xfrm>
            <a:off x="5662475" y="2379900"/>
            <a:ext cx="3481523" cy="27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34"/>
          <p:cNvPicPr preferRelativeResize="0"/>
          <p:nvPr/>
        </p:nvPicPr>
        <p:blipFill rotWithShape="1">
          <a:blip r:embed="rId5">
            <a:alphaModFix/>
          </a:blip>
          <a:srcRect b="31542" l="0" r="0" t="33394"/>
          <a:stretch/>
        </p:blipFill>
        <p:spPr>
          <a:xfrm>
            <a:off x="3827900" y="4356650"/>
            <a:ext cx="1488200" cy="5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34"/>
          <p:cNvPicPr preferRelativeResize="0"/>
          <p:nvPr/>
        </p:nvPicPr>
        <p:blipFill rotWithShape="1">
          <a:blip r:embed="rId5">
            <a:alphaModFix/>
          </a:blip>
          <a:srcRect b="31542" l="0" r="0" t="33394"/>
          <a:stretch/>
        </p:blipFill>
        <p:spPr>
          <a:xfrm flipH="1">
            <a:off x="3827900" y="224775"/>
            <a:ext cx="1488200" cy="5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4"/>
          <p:cNvSpPr txBox="1"/>
          <p:nvPr>
            <p:ph type="title"/>
          </p:nvPr>
        </p:nvSpPr>
        <p:spPr>
          <a:xfrm>
            <a:off x="1168148" y="1365488"/>
            <a:ext cx="5178600" cy="16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10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64" name="Google Shape;64;p34"/>
          <p:cNvSpPr txBox="1"/>
          <p:nvPr>
            <p:ph idx="1" type="subTitle"/>
          </p:nvPr>
        </p:nvSpPr>
        <p:spPr>
          <a:xfrm>
            <a:off x="1168148" y="3046312"/>
            <a:ext cx="51786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5"/>
          <p:cNvSpPr txBox="1"/>
          <p:nvPr>
            <p:ph type="title"/>
          </p:nvPr>
        </p:nvSpPr>
        <p:spPr>
          <a:xfrm>
            <a:off x="3379175" y="1481968"/>
            <a:ext cx="10740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55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69" name="Google Shape;69;p35"/>
          <p:cNvSpPr txBox="1"/>
          <p:nvPr>
            <p:ph idx="2" type="title"/>
          </p:nvPr>
        </p:nvSpPr>
        <p:spPr>
          <a:xfrm>
            <a:off x="3379175" y="2474275"/>
            <a:ext cx="34698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highlight>
                  <a:schemeClr val="dk2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highlight>
                  <a:schemeClr val="dk2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highlight>
                  <a:schemeClr val="dk2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highlight>
                  <a:schemeClr val="dk2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highlight>
                  <a:schemeClr val="dk2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highlight>
                  <a:schemeClr val="dk2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highlight>
                  <a:schemeClr val="dk2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70" name="Google Shape;70;p35"/>
          <p:cNvSpPr txBox="1"/>
          <p:nvPr>
            <p:ph idx="3" type="title"/>
          </p:nvPr>
        </p:nvSpPr>
        <p:spPr>
          <a:xfrm>
            <a:off x="3379163" y="3179300"/>
            <a:ext cx="34698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Ubuntu"/>
              <a:buNone/>
              <a:defRPr b="0" sz="1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71" name="Google Shape;71;p35"/>
          <p:cNvPicPr preferRelativeResize="0"/>
          <p:nvPr/>
        </p:nvPicPr>
        <p:blipFill rotWithShape="1">
          <a:blip r:embed="rId4">
            <a:alphaModFix/>
          </a:blip>
          <a:srcRect b="14995" l="12083" r="12093" t="14989"/>
          <a:stretch/>
        </p:blipFill>
        <p:spPr>
          <a:xfrm>
            <a:off x="7964825" y="4201675"/>
            <a:ext cx="870950" cy="8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35"/>
          <p:cNvPicPr preferRelativeResize="0"/>
          <p:nvPr/>
        </p:nvPicPr>
        <p:blipFill rotWithShape="1">
          <a:blip r:embed="rId5">
            <a:alphaModFix/>
          </a:blip>
          <a:srcRect b="19228" l="18805" r="18797" t="19222"/>
          <a:stretch/>
        </p:blipFill>
        <p:spPr>
          <a:xfrm>
            <a:off x="8019600" y="164025"/>
            <a:ext cx="761400" cy="7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2097875">
            <a:off x="8183013" y="329398"/>
            <a:ext cx="377897" cy="37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2217391">
            <a:off x="8197307" y="4400808"/>
            <a:ext cx="405984" cy="405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35"/>
          <p:cNvPicPr preferRelativeResize="0"/>
          <p:nvPr/>
        </p:nvPicPr>
        <p:blipFill rotWithShape="1">
          <a:blip r:embed="rId8">
            <a:alphaModFix/>
          </a:blip>
          <a:srcRect b="15174" l="36967" r="36962" t="15180"/>
          <a:stretch/>
        </p:blipFill>
        <p:spPr>
          <a:xfrm flipH="1">
            <a:off x="8193450" y="2019125"/>
            <a:ext cx="413700" cy="11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36"/>
          <p:cNvPicPr preferRelativeResize="0"/>
          <p:nvPr/>
        </p:nvPicPr>
        <p:blipFill rotWithShape="1">
          <a:blip r:embed="rId3">
            <a:alphaModFix/>
          </a:blip>
          <a:srcRect b="0" l="32409" r="0" t="12898"/>
          <a:stretch/>
        </p:blipFill>
        <p:spPr>
          <a:xfrm>
            <a:off x="6306200" y="-29000"/>
            <a:ext cx="2837801" cy="517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6"/>
          <p:cNvPicPr preferRelativeResize="0"/>
          <p:nvPr/>
        </p:nvPicPr>
        <p:blipFill rotWithShape="1">
          <a:blip r:embed="rId4">
            <a:alphaModFix/>
          </a:blip>
          <a:srcRect b="77139" l="0" r="86206" t="0"/>
          <a:stretch/>
        </p:blipFill>
        <p:spPr>
          <a:xfrm>
            <a:off x="0" y="0"/>
            <a:ext cx="2020101" cy="18833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6"/>
          <p:cNvSpPr txBox="1"/>
          <p:nvPr>
            <p:ph type="title"/>
          </p:nvPr>
        </p:nvSpPr>
        <p:spPr>
          <a:xfrm>
            <a:off x="1110175" y="1466100"/>
            <a:ext cx="3973200" cy="89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1" name="Google Shape;81;p36"/>
          <p:cNvSpPr txBox="1"/>
          <p:nvPr>
            <p:ph idx="1" type="subTitle"/>
          </p:nvPr>
        </p:nvSpPr>
        <p:spPr>
          <a:xfrm>
            <a:off x="1110175" y="2358000"/>
            <a:ext cx="3973200" cy="13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82" name="Google Shape;82;p36"/>
          <p:cNvPicPr preferRelativeResize="0"/>
          <p:nvPr/>
        </p:nvPicPr>
        <p:blipFill rotWithShape="1">
          <a:blip r:embed="rId5">
            <a:alphaModFix/>
          </a:blip>
          <a:srcRect b="31542" l="0" r="0" t="33394"/>
          <a:stretch/>
        </p:blipFill>
        <p:spPr>
          <a:xfrm>
            <a:off x="3827900" y="4356650"/>
            <a:ext cx="1488200" cy="5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3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37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" name="Google Shape;86;p37"/>
          <p:cNvSpPr txBox="1"/>
          <p:nvPr>
            <p:ph idx="1" type="subTitle"/>
          </p:nvPr>
        </p:nvSpPr>
        <p:spPr>
          <a:xfrm>
            <a:off x="1512416" y="2782375"/>
            <a:ext cx="2527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7"/>
          <p:cNvSpPr txBox="1"/>
          <p:nvPr>
            <p:ph idx="2" type="subTitle"/>
          </p:nvPr>
        </p:nvSpPr>
        <p:spPr>
          <a:xfrm>
            <a:off x="1512425" y="3174705"/>
            <a:ext cx="25278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8" name="Google Shape;88;p37"/>
          <p:cNvSpPr txBox="1"/>
          <p:nvPr>
            <p:ph idx="3" type="subTitle"/>
          </p:nvPr>
        </p:nvSpPr>
        <p:spPr>
          <a:xfrm>
            <a:off x="5110084" y="2779668"/>
            <a:ext cx="2527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ague Spartan ExtraBold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7"/>
          <p:cNvSpPr txBox="1"/>
          <p:nvPr>
            <p:ph idx="4" type="subTitle"/>
          </p:nvPr>
        </p:nvSpPr>
        <p:spPr>
          <a:xfrm>
            <a:off x="5110075" y="3171971"/>
            <a:ext cx="25278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90" name="Google Shape;90;p37"/>
          <p:cNvPicPr preferRelativeResize="0"/>
          <p:nvPr/>
        </p:nvPicPr>
        <p:blipFill rotWithShape="1">
          <a:blip r:embed="rId3">
            <a:alphaModFix/>
          </a:blip>
          <a:srcRect b="0" l="32249" r="0" t="7535"/>
          <a:stretch/>
        </p:blipFill>
        <p:spPr>
          <a:xfrm rot="5400000">
            <a:off x="879226" y="2373925"/>
            <a:ext cx="1890350" cy="364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7"/>
          <p:cNvPicPr preferRelativeResize="0"/>
          <p:nvPr/>
        </p:nvPicPr>
        <p:blipFill rotWithShape="1">
          <a:blip r:embed="rId4">
            <a:alphaModFix/>
          </a:blip>
          <a:srcRect b="19228" l="18805" r="18797" t="19222"/>
          <a:stretch/>
        </p:blipFill>
        <p:spPr>
          <a:xfrm>
            <a:off x="8019600" y="164025"/>
            <a:ext cx="761400" cy="7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097875">
            <a:off x="8183013" y="329398"/>
            <a:ext cx="377897" cy="37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37"/>
          <p:cNvPicPr preferRelativeResize="0"/>
          <p:nvPr/>
        </p:nvPicPr>
        <p:blipFill rotWithShape="1">
          <a:blip r:embed="rId6">
            <a:alphaModFix/>
          </a:blip>
          <a:srcRect b="31542" l="0" r="0" t="33394"/>
          <a:stretch/>
        </p:blipFill>
        <p:spPr>
          <a:xfrm rot="-5400000">
            <a:off x="-325175" y="844575"/>
            <a:ext cx="1488200" cy="5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37"/>
          <p:cNvPicPr preferRelativeResize="0"/>
          <p:nvPr/>
        </p:nvPicPr>
        <p:blipFill rotWithShape="1">
          <a:blip r:embed="rId7">
            <a:alphaModFix/>
          </a:blip>
          <a:srcRect b="15182" l="28274" r="28272" t="15175"/>
          <a:stretch/>
        </p:blipFill>
        <p:spPr>
          <a:xfrm rot="5400000">
            <a:off x="7450850" y="4051175"/>
            <a:ext cx="689600" cy="11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1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1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1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1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1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1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1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1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1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28"/>
          <p:cNvSpPr txBox="1"/>
          <p:nvPr>
            <p:ph idx="1" type="body"/>
          </p:nvPr>
        </p:nvSpPr>
        <p:spPr>
          <a:xfrm>
            <a:off x="729150" y="1152475"/>
            <a:ext cx="7685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Char char="●"/>
              <a:defRPr b="0" i="0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b="0" i="0" sz="14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b="0" i="0" sz="14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b="0" i="0" sz="14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b="0" i="0" sz="14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b="0" i="0" sz="14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b="0" i="0" sz="14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b="0" i="0" sz="14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b="0" i="0" sz="14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2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1.png"/><Relationship Id="rId4" Type="http://schemas.openxmlformats.org/officeDocument/2006/relationships/image" Target="../media/image57.png"/><Relationship Id="rId5" Type="http://schemas.openxmlformats.org/officeDocument/2006/relationships/image" Target="../media/image55.png"/><Relationship Id="rId6" Type="http://schemas.openxmlformats.org/officeDocument/2006/relationships/image" Target="../media/image6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xCBv0fal6OqN1vFchnfFdMbzizeVC4RY/view" TargetMode="External"/><Relationship Id="rId4" Type="http://schemas.openxmlformats.org/officeDocument/2006/relationships/image" Target="../media/image5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6.png"/><Relationship Id="rId4" Type="http://schemas.openxmlformats.org/officeDocument/2006/relationships/image" Target="../media/image60.png"/><Relationship Id="rId5" Type="http://schemas.openxmlformats.org/officeDocument/2006/relationships/image" Target="../media/image6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"/>
          <p:cNvSpPr txBox="1"/>
          <p:nvPr>
            <p:ph idx="4294967295" type="subTitle"/>
          </p:nvPr>
        </p:nvSpPr>
        <p:spPr>
          <a:xfrm>
            <a:off x="2234550" y="3004000"/>
            <a:ext cx="6286500" cy="16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419">
                <a:latin typeface="Barlow Light"/>
                <a:ea typeface="Barlow Light"/>
                <a:cs typeface="Barlow Light"/>
                <a:sym typeface="Barlow Light"/>
              </a:rPr>
              <a:t>Integrantes: Germán Aliaga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419">
                <a:latin typeface="Barlow Light"/>
                <a:ea typeface="Barlow Light"/>
                <a:cs typeface="Barlow Light"/>
                <a:sym typeface="Barlow Light"/>
              </a:rPr>
              <a:t>Alexander Correa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419">
                <a:latin typeface="Barlow Light"/>
                <a:ea typeface="Barlow Light"/>
                <a:cs typeface="Barlow Light"/>
                <a:sym typeface="Barlow Light"/>
              </a:rPr>
              <a:t>Ulises Muñoz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419">
                <a:latin typeface="Barlow Light"/>
                <a:ea typeface="Barlow Light"/>
                <a:cs typeface="Barlow Light"/>
                <a:sym typeface="Barlow Light"/>
              </a:rPr>
              <a:t>Ramo: Taller de videojuegos 2D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419">
                <a:latin typeface="Barlow Light"/>
                <a:ea typeface="Barlow Light"/>
                <a:cs typeface="Barlow Light"/>
                <a:sym typeface="Barlow Light"/>
              </a:rPr>
              <a:t>Profesores: Camila Aliaga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419">
                <a:latin typeface="Barlow Light"/>
                <a:ea typeface="Barlow Light"/>
                <a:cs typeface="Barlow Light"/>
                <a:sym typeface="Barlow Light"/>
              </a:rPr>
              <a:t>Sven Von Brand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379" name="Google Shape;379;p1"/>
          <p:cNvPicPr preferRelativeResize="0"/>
          <p:nvPr/>
        </p:nvPicPr>
        <p:blipFill rotWithShape="1">
          <a:blip r:embed="rId3">
            <a:alphaModFix/>
          </a:blip>
          <a:srcRect b="65295" l="64658" r="20400" t="24715"/>
          <a:stretch/>
        </p:blipFill>
        <p:spPr>
          <a:xfrm>
            <a:off x="6208025" y="193800"/>
            <a:ext cx="2230426" cy="80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1"/>
          <p:cNvPicPr preferRelativeResize="0"/>
          <p:nvPr/>
        </p:nvPicPr>
        <p:blipFill rotWithShape="1">
          <a:blip r:embed="rId3">
            <a:alphaModFix/>
          </a:blip>
          <a:srcRect b="65295" l="64658" r="20400" t="24715"/>
          <a:stretch/>
        </p:blipFill>
        <p:spPr>
          <a:xfrm>
            <a:off x="115075" y="4041725"/>
            <a:ext cx="2230426" cy="80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4475" y="193800"/>
            <a:ext cx="753975" cy="93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1"/>
          <p:cNvPicPr preferRelativeResize="0"/>
          <p:nvPr/>
        </p:nvPicPr>
        <p:blipFill rotWithShape="1">
          <a:blip r:embed="rId5">
            <a:alphaModFix/>
          </a:blip>
          <a:srcRect b="41337" l="3536" r="5776" t="20017"/>
          <a:stretch/>
        </p:blipFill>
        <p:spPr>
          <a:xfrm>
            <a:off x="5774350" y="1209425"/>
            <a:ext cx="2941925" cy="9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2724" y="230838"/>
            <a:ext cx="808249" cy="85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6175" y="576726"/>
            <a:ext cx="3548001" cy="3748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0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419"/>
              <a:t>Forma de interacción</a:t>
            </a:r>
            <a:endParaRPr/>
          </a:p>
        </p:txBody>
      </p:sp>
      <p:sp>
        <p:nvSpPr>
          <p:cNvPr id="441" name="Google Shape;441;p10"/>
          <p:cNvSpPr txBox="1"/>
          <p:nvPr>
            <p:ph idx="1" type="body"/>
          </p:nvPr>
        </p:nvSpPr>
        <p:spPr>
          <a:xfrm>
            <a:off x="961075" y="1360375"/>
            <a:ext cx="71421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419"/>
              <a:t>Para decidir la acción solo debes arrastrar la carta hacia la izquierda o la derecha de la pantalla.</a:t>
            </a:r>
            <a:endParaRPr/>
          </a:p>
        </p:txBody>
      </p:sp>
      <p:pic>
        <p:nvPicPr>
          <p:cNvPr id="442" name="Google Shape;44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350" y="2609900"/>
            <a:ext cx="3434630" cy="193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8875" y="2609899"/>
            <a:ext cx="3434626" cy="1931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1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419"/>
              <a:t>Logros</a:t>
            </a:r>
            <a:endParaRPr/>
          </a:p>
        </p:txBody>
      </p:sp>
      <p:sp>
        <p:nvSpPr>
          <p:cNvPr id="449" name="Google Shape;449;p11"/>
          <p:cNvSpPr txBox="1"/>
          <p:nvPr>
            <p:ph idx="1" type="body"/>
          </p:nvPr>
        </p:nvSpPr>
        <p:spPr>
          <a:xfrm>
            <a:off x="967425" y="1315875"/>
            <a:ext cx="71421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419"/>
              <a:t>El sistema de logros funciona en base a los finales que pueda obtener en el jugador, estos logros pueden ser visualizados en su propia pantalla.</a:t>
            </a:r>
            <a:endParaRPr/>
          </a:p>
        </p:txBody>
      </p:sp>
      <p:pic>
        <p:nvPicPr>
          <p:cNvPr id="450" name="Google Shape;45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2376" y="2095975"/>
            <a:ext cx="3824126" cy="215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550" y="2095975"/>
            <a:ext cx="3824126" cy="2151071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11"/>
          <p:cNvSpPr txBox="1"/>
          <p:nvPr/>
        </p:nvSpPr>
        <p:spPr>
          <a:xfrm>
            <a:off x="1232800" y="4311625"/>
            <a:ext cx="2091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Uno </a:t>
            </a:r>
            <a:r>
              <a:rPr lang="es-419" sz="13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de</a:t>
            </a:r>
            <a:r>
              <a:rPr lang="es-419" sz="13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los posibles finales</a:t>
            </a:r>
            <a:endParaRPr sz="13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53" name="Google Shape;453;p11"/>
          <p:cNvSpPr txBox="1"/>
          <p:nvPr/>
        </p:nvSpPr>
        <p:spPr>
          <a:xfrm>
            <a:off x="5848638" y="4247050"/>
            <a:ext cx="2091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Logró</a:t>
            </a:r>
            <a:r>
              <a:rPr lang="es-419" sz="13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que desbloquea</a:t>
            </a:r>
            <a:endParaRPr sz="13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2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419"/>
              <a:t>Reglas del juego</a:t>
            </a:r>
            <a:endParaRPr/>
          </a:p>
        </p:txBody>
      </p:sp>
      <p:sp>
        <p:nvSpPr>
          <p:cNvPr id="459" name="Google Shape;459;p12"/>
          <p:cNvSpPr txBox="1"/>
          <p:nvPr>
            <p:ph idx="1" type="body"/>
          </p:nvPr>
        </p:nvSpPr>
        <p:spPr>
          <a:xfrm>
            <a:off x="1670850" y="1445075"/>
            <a:ext cx="5802300" cy="3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s-419" sz="1500"/>
              <a:t>El jugador tiene 3 departamentos (representados con un puntaje y un icono) de los cuales encargarse, uno de Banco, otro de Pueblo, y uno de FAOSP.</a:t>
            </a:r>
            <a:endParaRPr sz="1500"/>
          </a:p>
        </p:txBody>
      </p:sp>
      <p:pic>
        <p:nvPicPr>
          <p:cNvPr id="460" name="Google Shape;460;p12"/>
          <p:cNvPicPr preferRelativeResize="0"/>
          <p:nvPr/>
        </p:nvPicPr>
        <p:blipFill rotWithShape="1">
          <a:blip r:embed="rId3">
            <a:alphaModFix/>
          </a:blip>
          <a:srcRect b="75861" l="5346" r="6431" t="5079"/>
          <a:stretch/>
        </p:blipFill>
        <p:spPr>
          <a:xfrm>
            <a:off x="566600" y="2833975"/>
            <a:ext cx="8066923" cy="98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3"/>
          <p:cNvSpPr txBox="1"/>
          <p:nvPr>
            <p:ph idx="1" type="body"/>
          </p:nvPr>
        </p:nvSpPr>
        <p:spPr>
          <a:xfrm>
            <a:off x="1688250" y="761900"/>
            <a:ext cx="5767500" cy="8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s-419" sz="1500"/>
              <a:t>Las </a:t>
            </a:r>
            <a:r>
              <a:rPr lang="es-419" sz="1500"/>
              <a:t>decisión tomada los puntajes aumentaran y/o disminuirán, esto </a:t>
            </a:r>
            <a:r>
              <a:rPr lang="es-419" sz="1500"/>
              <a:t>viéndose</a:t>
            </a:r>
            <a:r>
              <a:rPr lang="es-419" sz="1500"/>
              <a:t> reflejado en los iconos. </a:t>
            </a:r>
            <a:br>
              <a:rPr lang="es-419" sz="1500"/>
            </a:br>
            <a:r>
              <a:rPr lang="es-419" sz="1500"/>
              <a:t>También</a:t>
            </a:r>
            <a:r>
              <a:rPr lang="es-419" sz="1500"/>
              <a:t> tras cada </a:t>
            </a:r>
            <a:r>
              <a:rPr lang="es-419" sz="1500"/>
              <a:t>decisión</a:t>
            </a:r>
            <a:r>
              <a:rPr lang="es-419" sz="1500"/>
              <a:t>, transcurre un mes dentro del juego.</a:t>
            </a:r>
            <a:endParaRPr/>
          </a:p>
        </p:txBody>
      </p:sp>
      <p:pic>
        <p:nvPicPr>
          <p:cNvPr id="466" name="Google Shape;4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8100" y="1623287"/>
            <a:ext cx="5227824" cy="294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5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419"/>
              <a:t>Niveles y progresión</a:t>
            </a:r>
            <a:endParaRPr/>
          </a:p>
        </p:txBody>
      </p:sp>
      <p:sp>
        <p:nvSpPr>
          <p:cNvPr id="472" name="Google Shape;472;p15"/>
          <p:cNvSpPr txBox="1"/>
          <p:nvPr>
            <p:ph idx="1" type="body"/>
          </p:nvPr>
        </p:nvSpPr>
        <p:spPr>
          <a:xfrm>
            <a:off x="1065475" y="1287250"/>
            <a:ext cx="7013100" cy="24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419"/>
              <a:t>Al iniciar cada partida, se le </a:t>
            </a:r>
            <a:r>
              <a:rPr lang="es-419"/>
              <a:t>dará</a:t>
            </a:r>
            <a:r>
              <a:rPr lang="es-419"/>
              <a:t> la </a:t>
            </a:r>
            <a:r>
              <a:rPr lang="es-419"/>
              <a:t>opción</a:t>
            </a:r>
            <a:r>
              <a:rPr lang="es-419"/>
              <a:t> de elegir la dificultad de la misma, </a:t>
            </a:r>
            <a:r>
              <a:rPr lang="es-419"/>
              <a:t>diferenciándose</a:t>
            </a:r>
            <a:r>
              <a:rPr lang="es-419"/>
              <a:t> en la cantidad de meses que se desea estar en el cargo de presidente, como por ejemplo: 1 año, 2 años, 3 años o 4 años.</a:t>
            </a:r>
            <a:endParaRPr/>
          </a:p>
        </p:txBody>
      </p:sp>
      <p:pic>
        <p:nvPicPr>
          <p:cNvPr id="473" name="Google Shape;473;p15"/>
          <p:cNvPicPr preferRelativeResize="0"/>
          <p:nvPr/>
        </p:nvPicPr>
        <p:blipFill rotWithShape="1">
          <a:blip r:embed="rId3">
            <a:alphaModFix/>
          </a:blip>
          <a:srcRect b="0" l="0" r="83456" t="92171"/>
          <a:stretch/>
        </p:blipFill>
        <p:spPr>
          <a:xfrm>
            <a:off x="125875" y="3020200"/>
            <a:ext cx="2570750" cy="68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15"/>
          <p:cNvPicPr preferRelativeResize="0"/>
          <p:nvPr/>
        </p:nvPicPr>
        <p:blipFill rotWithShape="1">
          <a:blip r:embed="rId4">
            <a:alphaModFix/>
          </a:blip>
          <a:srcRect b="0" l="0" r="81298" t="91804"/>
          <a:stretch/>
        </p:blipFill>
        <p:spPr>
          <a:xfrm>
            <a:off x="6210325" y="3020200"/>
            <a:ext cx="2775902" cy="68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8825" y="2455688"/>
            <a:ext cx="3223699" cy="181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4"/>
          <p:cNvSpPr txBox="1"/>
          <p:nvPr>
            <p:ph idx="1" type="body"/>
          </p:nvPr>
        </p:nvSpPr>
        <p:spPr>
          <a:xfrm>
            <a:off x="1688238" y="761900"/>
            <a:ext cx="5767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s-419" sz="1500"/>
              <a:t>Ganas la partida al completar los meses de cargo que </a:t>
            </a:r>
            <a:r>
              <a:rPr lang="es-419" sz="1500"/>
              <a:t>hayas</a:t>
            </a:r>
            <a:r>
              <a:rPr lang="es-419" sz="1500"/>
              <a:t> elegido.</a:t>
            </a:r>
            <a:endParaRPr sz="1500"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500"/>
          </a:p>
        </p:txBody>
      </p:sp>
      <p:pic>
        <p:nvPicPr>
          <p:cNvPr id="481" name="Google Shape;48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75" y="1820525"/>
            <a:ext cx="4027248" cy="2265351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14"/>
          <p:cNvSpPr txBox="1"/>
          <p:nvPr/>
        </p:nvSpPr>
        <p:spPr>
          <a:xfrm>
            <a:off x="468075" y="3831475"/>
            <a:ext cx="739500" cy="254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83" name="Google Shape;48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3950" y="1820525"/>
            <a:ext cx="4014247" cy="226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16"/>
          <p:cNvPicPr preferRelativeResize="0"/>
          <p:nvPr/>
        </p:nvPicPr>
        <p:blipFill rotWithShape="1">
          <a:blip r:embed="rId3">
            <a:alphaModFix/>
          </a:blip>
          <a:srcRect b="7211" l="14529" r="59258" t="22574"/>
          <a:stretch/>
        </p:blipFill>
        <p:spPr>
          <a:xfrm>
            <a:off x="2146700" y="2519525"/>
            <a:ext cx="1629451" cy="2454999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16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419" sz="2800"/>
              <a:t>Comportamientos del jugador que se promueven o alientan</a:t>
            </a:r>
            <a:endParaRPr sz="2800"/>
          </a:p>
        </p:txBody>
      </p:sp>
      <p:sp>
        <p:nvSpPr>
          <p:cNvPr id="490" name="Google Shape;490;p16"/>
          <p:cNvSpPr txBox="1"/>
          <p:nvPr>
            <p:ph idx="1" type="body"/>
          </p:nvPr>
        </p:nvSpPr>
        <p:spPr>
          <a:xfrm>
            <a:off x="865828" y="1705550"/>
            <a:ext cx="7412400" cy="21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419"/>
              <a:t>Lo ideal es que el jugador mantenga en mente lo que es bueno o no para el país, ya que si se desvía del propósito podría terminar perdiendo el juego al ser expulsado.</a:t>
            </a:r>
            <a:endParaRPr sz="1700"/>
          </a:p>
        </p:txBody>
      </p:sp>
      <p:pic>
        <p:nvPicPr>
          <p:cNvPr id="491" name="Google Shape;491;p16"/>
          <p:cNvPicPr preferRelativeResize="0"/>
          <p:nvPr/>
        </p:nvPicPr>
        <p:blipFill rotWithShape="1">
          <a:blip r:embed="rId4">
            <a:alphaModFix/>
          </a:blip>
          <a:srcRect b="7716" l="53327" r="20668" t="22949"/>
          <a:stretch/>
        </p:blipFill>
        <p:spPr>
          <a:xfrm>
            <a:off x="5281125" y="2525188"/>
            <a:ext cx="1629451" cy="2443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7"/>
          <p:cNvSpPr txBox="1"/>
          <p:nvPr>
            <p:ph type="title"/>
          </p:nvPr>
        </p:nvSpPr>
        <p:spPr>
          <a:xfrm>
            <a:off x="1862700" y="1270050"/>
            <a:ext cx="5418600" cy="26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419" sz="4800"/>
              <a:t>Propuesta audiovisual</a:t>
            </a:r>
            <a:endParaRPr sz="4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2613" y="1017725"/>
            <a:ext cx="3172253" cy="178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150" y="1017725"/>
            <a:ext cx="3172200" cy="1784376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18"/>
          <p:cNvSpPr txBox="1"/>
          <p:nvPr>
            <p:ph type="title"/>
          </p:nvPr>
        </p:nvSpPr>
        <p:spPr>
          <a:xfrm>
            <a:off x="729150" y="318700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419"/>
              <a:t>Propuesta visual</a:t>
            </a:r>
            <a:endParaRPr/>
          </a:p>
        </p:txBody>
      </p:sp>
      <p:pic>
        <p:nvPicPr>
          <p:cNvPr id="504" name="Google Shape;50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150" y="2928425"/>
            <a:ext cx="3172200" cy="178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2650" y="2928425"/>
            <a:ext cx="3172200" cy="1784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9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419"/>
              <a:t>Propuesta de audio</a:t>
            </a:r>
            <a:endParaRPr/>
          </a:p>
        </p:txBody>
      </p:sp>
      <p:graphicFrame>
        <p:nvGraphicFramePr>
          <p:cNvPr id="511" name="Google Shape;511;p19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{C057505B-C1DE-4ADA-A9C0-187D0FFE9401}</a:tableStyleId>
              </a:tblPr>
              <a:tblGrid>
                <a:gridCol w="1728900"/>
                <a:gridCol w="1728900"/>
                <a:gridCol w="1728900"/>
                <a:gridCol w="17289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9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Puntaje-</a:t>
                      </a:r>
                      <a:endParaRPr b="1" sz="19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9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Perder por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9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Puntaje+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s-419" sz="19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Banco</a:t>
                      </a:r>
                      <a:endParaRPr b="1" sz="19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9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Pueblo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9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FAOSP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"/>
          <p:cNvSpPr txBox="1"/>
          <p:nvPr>
            <p:ph type="title"/>
          </p:nvPr>
        </p:nvSpPr>
        <p:spPr>
          <a:xfrm>
            <a:off x="1862700" y="1270050"/>
            <a:ext cx="5418600" cy="26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419" sz="4800"/>
              <a:t>Descripción General</a:t>
            </a:r>
            <a:endParaRPr sz="4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0"/>
          <p:cNvSpPr txBox="1"/>
          <p:nvPr>
            <p:ph idx="1" type="body"/>
          </p:nvPr>
        </p:nvSpPr>
        <p:spPr>
          <a:xfrm>
            <a:off x="1688250" y="1054750"/>
            <a:ext cx="5767500" cy="26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419"/>
              <a:t>				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419" sz="1600"/>
              <a:t>(Video Gameplay)</a:t>
            </a:r>
            <a:endParaRPr sz="1600"/>
          </a:p>
        </p:txBody>
      </p:sp>
      <p:pic>
        <p:nvPicPr>
          <p:cNvPr id="517" name="Google Shape;517;p20" title="2022-09-30 09-50-16.mkv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7175" y="310638"/>
            <a:ext cx="6029650" cy="452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1"/>
          <p:cNvSpPr txBox="1"/>
          <p:nvPr>
            <p:ph type="title"/>
          </p:nvPr>
        </p:nvSpPr>
        <p:spPr>
          <a:xfrm>
            <a:off x="1862700" y="1270050"/>
            <a:ext cx="5418600" cy="26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419" sz="4800"/>
              <a:t>Planificación</a:t>
            </a:r>
            <a:endParaRPr sz="4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2"/>
          <p:cNvSpPr txBox="1"/>
          <p:nvPr>
            <p:ph type="title"/>
          </p:nvPr>
        </p:nvSpPr>
        <p:spPr>
          <a:xfrm>
            <a:off x="729150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419"/>
              <a:t>Competencias</a:t>
            </a:r>
            <a:endParaRPr/>
          </a:p>
        </p:txBody>
      </p:sp>
      <p:pic>
        <p:nvPicPr>
          <p:cNvPr id="528" name="Google Shape;528;p22"/>
          <p:cNvPicPr preferRelativeResize="0"/>
          <p:nvPr/>
        </p:nvPicPr>
        <p:blipFill rotWithShape="1">
          <a:blip r:embed="rId3">
            <a:alphaModFix/>
          </a:blip>
          <a:srcRect b="0" l="0" r="0" t="5338"/>
          <a:stretch/>
        </p:blipFill>
        <p:spPr>
          <a:xfrm>
            <a:off x="313487" y="2713125"/>
            <a:ext cx="2659201" cy="1490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71300" y="2713125"/>
            <a:ext cx="2659224" cy="149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42400" y="2710388"/>
            <a:ext cx="2659200" cy="14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22"/>
          <p:cNvSpPr txBox="1"/>
          <p:nvPr/>
        </p:nvSpPr>
        <p:spPr>
          <a:xfrm>
            <a:off x="313463" y="1699050"/>
            <a:ext cx="2659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Alexander Correa</a:t>
            </a:r>
            <a:endParaRPr b="0" i="0" sz="16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Programador                                    </a:t>
            </a:r>
            <a:endParaRPr b="0" i="0" sz="16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32" name="Google Shape;532;p22"/>
          <p:cNvSpPr txBox="1"/>
          <p:nvPr/>
        </p:nvSpPr>
        <p:spPr>
          <a:xfrm>
            <a:off x="3242388" y="1699050"/>
            <a:ext cx="2659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Germán Aliaga</a:t>
            </a:r>
            <a:endParaRPr b="0" i="0" sz="16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Artista                               </a:t>
            </a:r>
            <a:endParaRPr b="0" i="0" sz="16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33" name="Google Shape;533;p22"/>
          <p:cNvSpPr txBox="1"/>
          <p:nvPr/>
        </p:nvSpPr>
        <p:spPr>
          <a:xfrm>
            <a:off x="6171338" y="1699050"/>
            <a:ext cx="2659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Ulises Muñoz</a:t>
            </a:r>
            <a:endParaRPr b="0" i="0" sz="16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Programador                                  </a:t>
            </a:r>
            <a:endParaRPr b="0" i="0" sz="16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3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419"/>
              <a:t>Planificación de tareas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539" name="Google Shape;539;p23"/>
          <p:cNvPicPr preferRelativeResize="0"/>
          <p:nvPr/>
        </p:nvPicPr>
        <p:blipFill rotWithShape="1">
          <a:blip r:embed="rId3">
            <a:alphaModFix/>
          </a:blip>
          <a:srcRect b="0" l="14170" r="0" t="0"/>
          <a:stretch/>
        </p:blipFill>
        <p:spPr>
          <a:xfrm>
            <a:off x="778525" y="1170125"/>
            <a:ext cx="7586952" cy="326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24"/>
          <p:cNvSpPr txBox="1"/>
          <p:nvPr>
            <p:ph idx="1" type="body"/>
          </p:nvPr>
        </p:nvSpPr>
        <p:spPr>
          <a:xfrm>
            <a:off x="966400" y="2131913"/>
            <a:ext cx="57675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419" sz="1600"/>
              <a:t>4 Horas semanales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419" sz="1600"/>
              <a:t>Reunión semanal: Lunes a las 5:00-7:00, a través de discord</a:t>
            </a:r>
            <a:endParaRPr sz="1600"/>
          </a:p>
        </p:txBody>
      </p:sp>
      <p:sp>
        <p:nvSpPr>
          <p:cNvPr id="545" name="Google Shape;545;p24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419"/>
              <a:t>Horas dedicadas </a:t>
            </a:r>
            <a:endParaRPr sz="3200"/>
          </a:p>
        </p:txBody>
      </p:sp>
      <p:pic>
        <p:nvPicPr>
          <p:cNvPr id="546" name="Google Shape;54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92623" y="2034538"/>
            <a:ext cx="1410501" cy="107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5"/>
          <p:cNvSpPr txBox="1"/>
          <p:nvPr/>
        </p:nvSpPr>
        <p:spPr>
          <a:xfrm>
            <a:off x="1728200" y="1721050"/>
            <a:ext cx="61452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</a:pPr>
            <a:r>
              <a:rPr b="0" i="0" lang="es-419" sz="16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Hasta 30 cartas jugables. </a:t>
            </a:r>
            <a:endParaRPr b="0" i="0" sz="16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</a:pPr>
            <a:r>
              <a:rPr b="0" i="0" lang="es-419" sz="16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Hasta 3 nuevos finales adicionales (Completado).</a:t>
            </a:r>
            <a:endParaRPr b="0" i="0" sz="16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</a:pPr>
            <a:r>
              <a:rPr b="0" i="0" lang="es-419" sz="16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Hasta 3 logros desbloqueables (Completado).</a:t>
            </a:r>
            <a:endParaRPr b="0" i="0" sz="16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</a:pPr>
            <a:r>
              <a:rPr b="0" i="0" lang="es-419" sz="16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Posibilidad de seleccionar distintos tipos de dificultad (Duración del mandato) (Completado).</a:t>
            </a:r>
            <a:endParaRPr b="0" i="0" sz="16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</a:pPr>
            <a:r>
              <a:rPr b="0" i="0" lang="es-419" sz="16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 Personajes de presidente con distinto sexo.</a:t>
            </a:r>
            <a:endParaRPr b="0" i="0" sz="16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</a:pPr>
            <a:r>
              <a:rPr b="0" i="0" lang="es-419" sz="16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Cartas especiales dependiendo del mes actual.</a:t>
            </a:r>
            <a:endParaRPr b="0" i="0" sz="16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52" name="Google Shape;552;p25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419"/>
              <a:t>Compromisos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6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419"/>
              <a:t>Conclusiones</a:t>
            </a:r>
            <a:endParaRPr/>
          </a:p>
        </p:txBody>
      </p:sp>
      <p:sp>
        <p:nvSpPr>
          <p:cNvPr id="558" name="Google Shape;558;p26"/>
          <p:cNvSpPr txBox="1"/>
          <p:nvPr>
            <p:ph idx="1" type="body"/>
          </p:nvPr>
        </p:nvSpPr>
        <p:spPr>
          <a:xfrm>
            <a:off x="1688250" y="1922725"/>
            <a:ext cx="5767500" cy="27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419"/>
              <a:t>Progreso actual: aproximadamente un 50%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419"/>
              <a:t>Progreso que se desea entregar: aproximadamente un 80%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27"/>
          <p:cNvSpPr txBox="1"/>
          <p:nvPr/>
        </p:nvSpPr>
        <p:spPr>
          <a:xfrm>
            <a:off x="2146650" y="2110050"/>
            <a:ext cx="4850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s-419" sz="4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Muchas gracias</a:t>
            </a:r>
            <a:endParaRPr b="0" i="0" sz="4800" u="none" cap="none" strike="noStrike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419"/>
              <a:t>Concepto del juego</a:t>
            </a:r>
            <a:endParaRPr/>
          </a:p>
        </p:txBody>
      </p:sp>
      <p:sp>
        <p:nvSpPr>
          <p:cNvPr id="395" name="Google Shape;395;p3"/>
          <p:cNvSpPr txBox="1"/>
          <p:nvPr>
            <p:ph idx="1" type="body"/>
          </p:nvPr>
        </p:nvSpPr>
        <p:spPr>
          <a:xfrm>
            <a:off x="1103900" y="1517250"/>
            <a:ext cx="7073400" cy="29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419">
                <a:latin typeface="Arial"/>
                <a:ea typeface="Arial"/>
                <a:cs typeface="Arial"/>
                <a:sym typeface="Arial"/>
              </a:rPr>
              <a:t>Puppet President es un juego en el cual controlas al nuevo presidente electo de Chile y hoy es tu primer día de trabajo. Deberás complacer a las tres fuerzas más prominentes en el país, el pueblo, el banco y las FAOSP.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96" name="Google Shape;39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6625" y="2824150"/>
            <a:ext cx="2590675" cy="181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419"/>
              <a:t>Géneros</a:t>
            </a:r>
            <a:endParaRPr/>
          </a:p>
        </p:txBody>
      </p:sp>
      <p:sp>
        <p:nvSpPr>
          <p:cNvPr id="402" name="Google Shape;402;p4"/>
          <p:cNvSpPr txBox="1"/>
          <p:nvPr>
            <p:ph idx="1" type="body"/>
          </p:nvPr>
        </p:nvSpPr>
        <p:spPr>
          <a:xfrm>
            <a:off x="729175" y="1258050"/>
            <a:ext cx="2556600" cy="3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419" sz="1600"/>
              <a:t>Toma de decisiones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419" sz="1600"/>
              <a:t>Juego de cartas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419" sz="1600"/>
              <a:t>Gestión de recursos </a:t>
            </a:r>
            <a:endParaRPr sz="1600"/>
          </a:p>
        </p:txBody>
      </p:sp>
      <p:pic>
        <p:nvPicPr>
          <p:cNvPr id="403" name="Google Shape;40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6950" y="1258050"/>
            <a:ext cx="4407924" cy="30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"/>
          <p:cNvSpPr txBox="1"/>
          <p:nvPr>
            <p:ph type="title"/>
          </p:nvPr>
        </p:nvSpPr>
        <p:spPr>
          <a:xfrm>
            <a:off x="1862700" y="1270050"/>
            <a:ext cx="5418600" cy="26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419" sz="4800"/>
              <a:t>Narrativa </a:t>
            </a:r>
            <a:endParaRPr sz="4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419"/>
              <a:t>Historia</a:t>
            </a:r>
            <a:endParaRPr/>
          </a:p>
        </p:txBody>
      </p:sp>
      <p:sp>
        <p:nvSpPr>
          <p:cNvPr id="414" name="Google Shape;414;p6"/>
          <p:cNvSpPr txBox="1"/>
          <p:nvPr>
            <p:ph idx="1" type="body"/>
          </p:nvPr>
        </p:nvSpPr>
        <p:spPr>
          <a:xfrm>
            <a:off x="931200" y="1442175"/>
            <a:ext cx="7298400" cy="14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419"/>
              <a:t>Fueron las elecciones y ya salió electo el futuro Presidente de la nación. Este debe de comenzar a velar por la seguridad, desarrollo y felicidad de su país, aquel que ha puesto su fé en él.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419"/>
              <a:t>Dentro de la historia del juego el jugador toma el rol del Presidente que tiene que tomar decisiones importantes para el desarrollo de su país.</a:t>
            </a:r>
            <a:endParaRPr sz="1700"/>
          </a:p>
        </p:txBody>
      </p:sp>
      <p:pic>
        <p:nvPicPr>
          <p:cNvPr id="415" name="Google Shape;415;p6"/>
          <p:cNvPicPr preferRelativeResize="0"/>
          <p:nvPr/>
        </p:nvPicPr>
        <p:blipFill rotWithShape="1">
          <a:blip r:embed="rId3">
            <a:alphaModFix/>
          </a:blip>
          <a:srcRect b="0" l="24034" r="0" t="8966"/>
          <a:stretch/>
        </p:blipFill>
        <p:spPr>
          <a:xfrm>
            <a:off x="1779675" y="3149150"/>
            <a:ext cx="2187290" cy="147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0951" y="3149150"/>
            <a:ext cx="2617835" cy="14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419"/>
              <a:t>Personajes</a:t>
            </a:r>
            <a:endParaRPr/>
          </a:p>
        </p:txBody>
      </p:sp>
      <p:sp>
        <p:nvSpPr>
          <p:cNvPr id="422" name="Google Shape;422;p7"/>
          <p:cNvSpPr txBox="1"/>
          <p:nvPr>
            <p:ph idx="1" type="body"/>
          </p:nvPr>
        </p:nvSpPr>
        <p:spPr>
          <a:xfrm>
            <a:off x="1023450" y="1548975"/>
            <a:ext cx="5090100" cy="22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419"/>
              <a:t>El o la Presidente (Personaje controlado por el jugador)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rPr lang="es-419"/>
              <a:t>Personaje controlado por el jugador, el cual ha sido elegido para gobernar Chile durante los próximos años.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23" name="Google Shape;423;p7"/>
          <p:cNvPicPr preferRelativeResize="0"/>
          <p:nvPr/>
        </p:nvPicPr>
        <p:blipFill rotWithShape="1">
          <a:blip r:embed="rId3">
            <a:alphaModFix/>
          </a:blip>
          <a:srcRect b="0" l="0" r="0" t="3855"/>
          <a:stretch/>
        </p:blipFill>
        <p:spPr>
          <a:xfrm>
            <a:off x="6355050" y="826738"/>
            <a:ext cx="1759599" cy="366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8"/>
          <p:cNvSpPr txBox="1"/>
          <p:nvPr>
            <p:ph type="title"/>
          </p:nvPr>
        </p:nvSpPr>
        <p:spPr>
          <a:xfrm>
            <a:off x="1862700" y="1270050"/>
            <a:ext cx="5418600" cy="26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419" sz="4800"/>
              <a:t>Jugabilidad y Mecánicas</a:t>
            </a:r>
            <a:endParaRPr sz="4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9"/>
          <p:cNvSpPr txBox="1"/>
          <p:nvPr>
            <p:ph type="title"/>
          </p:nvPr>
        </p:nvSpPr>
        <p:spPr>
          <a:xfrm>
            <a:off x="729175" y="445025"/>
            <a:ext cx="768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419"/>
              <a:t>Jugabilidad</a:t>
            </a:r>
            <a:endParaRPr/>
          </a:p>
        </p:txBody>
      </p:sp>
      <p:sp>
        <p:nvSpPr>
          <p:cNvPr id="434" name="Google Shape;434;p9"/>
          <p:cNvSpPr txBox="1"/>
          <p:nvPr>
            <p:ph idx="1" type="body"/>
          </p:nvPr>
        </p:nvSpPr>
        <p:spPr>
          <a:xfrm>
            <a:off x="844200" y="1352925"/>
            <a:ext cx="7455600" cy="25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419"/>
              <a:t>Las situaciones se presentan como cartas y dependiendo de la respuesta que se escoja el jugador será beneficiado y/o penalizado.</a:t>
            </a:r>
            <a:endParaRPr/>
          </a:p>
        </p:txBody>
      </p:sp>
      <p:pic>
        <p:nvPicPr>
          <p:cNvPr id="435" name="Google Shape;43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6900" y="2363000"/>
            <a:ext cx="4050202" cy="227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istory Subject for High School: Chile's National &amp; Independence Day by Slidesgo">
  <a:themeElements>
    <a:clrScheme name="Simple Light">
      <a:dk1>
        <a:srgbClr val="212121"/>
      </a:dk1>
      <a:lt1>
        <a:srgbClr val="FFFFFF"/>
      </a:lt1>
      <a:dk2>
        <a:srgbClr val="394F99"/>
      </a:dk2>
      <a:lt2>
        <a:srgbClr val="A01E1E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